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notesSlides/notesSlide1.xml" ContentType="application/vnd.openxmlformats-officedocument.presentationml.notesSlide+xml"/>
  <Override PartName="/ppt/theme/theme4.xml" ContentType="application/vnd.openxmlformats-officedocument.theme+xml"/>
  <Override PartName="/ppt/theme/theme5.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4" r:id="rId1"/>
    <p:sldMasterId id="2147483682" r:id="rId2"/>
    <p:sldMasterId id="2147483660" r:id="rId3"/>
  </p:sldMasterIdLst>
  <p:notesMasterIdLst>
    <p:notesMasterId r:id="rId18"/>
  </p:notesMasterIdLst>
  <p:handoutMasterIdLst>
    <p:handoutMasterId r:id="rId19"/>
  </p:handoutMasterIdLst>
  <p:sldIdLst>
    <p:sldId id="256" r:id="rId4"/>
    <p:sldId id="268" r:id="rId5"/>
    <p:sldId id="258" r:id="rId6"/>
    <p:sldId id="261" r:id="rId7"/>
    <p:sldId id="262" r:id="rId8"/>
    <p:sldId id="259" r:id="rId9"/>
    <p:sldId id="257" r:id="rId10"/>
    <p:sldId id="263" r:id="rId11"/>
    <p:sldId id="264" r:id="rId12"/>
    <p:sldId id="265" r:id="rId13"/>
    <p:sldId id="266" r:id="rId14"/>
    <p:sldId id="267" r:id="rId15"/>
    <p:sldId id="270" r:id="rId16"/>
    <p:sldId id="271" r:id="rId1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3357"/>
    <a:srgbClr val="603A7B"/>
    <a:srgbClr val="2F0D4B"/>
    <a:srgbClr val="2F1B4B"/>
    <a:srgbClr val="2F2C4B"/>
    <a:srgbClr val="7A603E"/>
    <a:srgbClr val="1E1B19"/>
    <a:srgbClr val="DB9924"/>
    <a:srgbClr val="A9262B"/>
    <a:srgbClr val="E6B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8" d="100"/>
          <a:sy n="128" d="100"/>
        </p:scale>
        <p:origin x="1134" y="330"/>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26" Type="http://schemas.openxmlformats.org/officeDocument/2006/relationships/customXml" Target="../customXml/item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ustomXml" Target="../customXml/item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5E75C23-3A93-DB45-893F-DAC0927FC97E}" type="datetimeFigureOut">
              <a:rPr lang="en-US" smtClean="0"/>
              <a:t>4/13/2026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9A643A4-E463-6E4F-A3AD-917D7ABDC3C9}" type="slidenum">
              <a:rPr lang="en-US" smtClean="0"/>
              <a:t>‹#›</a:t>
            </a:fld>
            <a:endParaRPr lang="en-US"/>
          </a:p>
        </p:txBody>
      </p:sp>
    </p:spTree>
    <p:extLst>
      <p:ext uri="{BB962C8B-B14F-4D97-AF65-F5344CB8AC3E}">
        <p14:creationId xmlns:p14="http://schemas.microsoft.com/office/powerpoint/2010/main" val="11983165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6876EB-89BC-A445-9E0E-2A697FD219C6}" type="datetimeFigureOut">
              <a:rPr lang="en-US" smtClean="0"/>
              <a:t>4/13/2026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93F82D-E612-3144-A518-7707B61645DB}" type="slidenum">
              <a:rPr lang="en-US" smtClean="0"/>
              <a:t>‹#›</a:t>
            </a:fld>
            <a:endParaRPr lang="en-US"/>
          </a:p>
        </p:txBody>
      </p:sp>
    </p:spTree>
    <p:extLst>
      <p:ext uri="{BB962C8B-B14F-4D97-AF65-F5344CB8AC3E}">
        <p14:creationId xmlns:p14="http://schemas.microsoft.com/office/powerpoint/2010/main" val="204085760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2893F82D-E612-3144-A518-7707B61645DB}" type="slidenum">
              <a:rPr lang="en-US" smtClean="0"/>
              <a:t>1</a:t>
            </a:fld>
            <a:endParaRPr lang="en-US"/>
          </a:p>
        </p:txBody>
      </p:sp>
    </p:spTree>
    <p:extLst>
      <p:ext uri="{BB962C8B-B14F-4D97-AF65-F5344CB8AC3E}">
        <p14:creationId xmlns:p14="http://schemas.microsoft.com/office/powerpoint/2010/main" val="18562434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urp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Subtitle 2"/>
          <p:cNvSpPr>
            <a:spLocks noGrp="1"/>
          </p:cNvSpPr>
          <p:nvPr>
            <p:ph type="subTitle" idx="1"/>
          </p:nvPr>
        </p:nvSpPr>
        <p:spPr>
          <a:xfrm>
            <a:off x="459797" y="4168165"/>
            <a:ext cx="7761852" cy="434010"/>
          </a:xfrm>
          <a:prstGeom prst="rect">
            <a:avLst/>
          </a:prstGeom>
        </p:spPr>
        <p:txBody>
          <a:bodyPr anchor="t" anchorCtr="0">
            <a:noAutofit/>
          </a:bodyPr>
          <a:lstStyle>
            <a:lvl1pPr marL="0" indent="0" algn="l">
              <a:buNone/>
              <a:defRPr sz="1800">
                <a:solidFill>
                  <a:srgbClr val="E6B000"/>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2" name="Title 11"/>
          <p:cNvSpPr>
            <a:spLocks noGrp="1"/>
          </p:cNvSpPr>
          <p:nvPr>
            <p:ph type="title" hasCustomPrompt="1"/>
          </p:nvPr>
        </p:nvSpPr>
        <p:spPr>
          <a:xfrm>
            <a:off x="459797" y="2741450"/>
            <a:ext cx="7761852" cy="1426715"/>
          </a:xfrm>
          <a:prstGeom prst="rect">
            <a:avLst/>
          </a:prstGeom>
        </p:spPr>
        <p:txBody>
          <a:bodyPr vert="horz"/>
          <a:lstStyle>
            <a:lvl1pPr algn="l">
              <a:lnSpc>
                <a:spcPts val="5000"/>
              </a:lnSpc>
              <a:spcBef>
                <a:spcPts val="0"/>
              </a:spcBef>
              <a:spcAft>
                <a:spcPts val="0"/>
              </a:spcAft>
              <a:defRPr sz="4000">
                <a:solidFill>
                  <a:schemeClr val="bg1"/>
                </a:solidFill>
                <a:latin typeface="Verdana"/>
              </a:defRPr>
            </a:lvl1pPr>
          </a:lstStyle>
          <a:p>
            <a:r>
              <a:rPr lang="en-CA" dirty="0"/>
              <a:t>Click to edit </a:t>
            </a:r>
            <a:br>
              <a:rPr lang="en-CA" dirty="0"/>
            </a:br>
            <a:r>
              <a:rPr lang="en-CA" dirty="0"/>
              <a:t>Master title style</a:t>
            </a:r>
            <a:endParaRPr lang="en-US" dirty="0"/>
          </a:p>
        </p:txBody>
      </p:sp>
    </p:spTree>
    <p:extLst>
      <p:ext uri="{BB962C8B-B14F-4D97-AF65-F5344CB8AC3E}">
        <p14:creationId xmlns:p14="http://schemas.microsoft.com/office/powerpoint/2010/main" val="639149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Black)">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
        <p:nvSpPr>
          <p:cNvPr id="9" name="Content Placeholder 2"/>
          <p:cNvSpPr>
            <a:spLocks noGrp="1"/>
          </p:cNvSpPr>
          <p:nvPr>
            <p:ph idx="1"/>
          </p:nvPr>
        </p:nvSpPr>
        <p:spPr>
          <a:xfrm>
            <a:off x="457200" y="1200151"/>
            <a:ext cx="7517958" cy="3226619"/>
          </a:xfrm>
          <a:prstGeom prst="rect">
            <a:avLst/>
          </a:prstGeom>
        </p:spPr>
        <p:txBody>
          <a:bodyPr/>
          <a:lstStyle>
            <a:lvl1pPr marL="342900" indent="-342900">
              <a:buClr>
                <a:schemeClr val="accent6">
                  <a:lumMod val="25000"/>
                  <a:lumOff val="75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6">
                    <a:lumMod val="90000"/>
                    <a:lumOff val="10000"/>
                  </a:schemeClr>
                </a:solidFill>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323897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 Image (Purple)">
    <p:spTree>
      <p:nvGrpSpPr>
        <p:cNvPr id="1" name=""/>
        <p:cNvGrpSpPr/>
        <p:nvPr/>
      </p:nvGrpSpPr>
      <p:grpSpPr>
        <a:xfrm>
          <a:off x="0" y="0"/>
          <a:ext cx="0" cy="0"/>
          <a:chOff x="0" y="0"/>
          <a:chExt cx="0" cy="0"/>
        </a:xfrm>
      </p:grpSpPr>
      <p:sp>
        <p:nvSpPr>
          <p:cNvPr id="2" name="Title 1"/>
          <p:cNvSpPr>
            <a:spLocks noGrp="1"/>
          </p:cNvSpPr>
          <p:nvPr>
            <p:ph type="title"/>
          </p:nvPr>
        </p:nvSpPr>
        <p:spPr>
          <a:xfrm>
            <a:off x="457200" y="355599"/>
            <a:ext cx="8229600" cy="707629"/>
          </a:xfrm>
          <a:prstGeom prst="rect">
            <a:avLst/>
          </a:prstGeom>
        </p:spPr>
        <p:txBody>
          <a:bodyPr/>
          <a:lstStyle>
            <a:lvl1pPr>
              <a:defRPr sz="3200">
                <a:solidFill>
                  <a:srgbClr val="302C48"/>
                </a:solidFill>
              </a:defRPr>
            </a:lvl1pPr>
          </a:lstStyle>
          <a:p>
            <a:r>
              <a:rPr lang="en-US" dirty="0"/>
              <a:t>Click to edit Master title style</a:t>
            </a:r>
          </a:p>
        </p:txBody>
      </p:sp>
      <p:sp>
        <p:nvSpPr>
          <p:cNvPr id="3" name="Content Placeholder 2"/>
          <p:cNvSpPr>
            <a:spLocks noGrp="1"/>
          </p:cNvSpPr>
          <p:nvPr>
            <p:ph idx="1"/>
          </p:nvPr>
        </p:nvSpPr>
        <p:spPr>
          <a:xfrm>
            <a:off x="457200" y="1200151"/>
            <a:ext cx="3908065" cy="3238950"/>
          </a:xfrm>
          <a:prstGeom prst="rect">
            <a:avLst/>
          </a:prstGeom>
        </p:spPr>
        <p:txBody>
          <a:bodyPr/>
          <a:lstStyle>
            <a:lvl1pPr marL="342900" indent="-342900">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8" name="Picture Placeholder 7"/>
          <p:cNvSpPr>
            <a:spLocks noGrp="1"/>
          </p:cNvSpPr>
          <p:nvPr>
            <p:ph type="pic" sz="quarter" idx="13"/>
          </p:nvPr>
        </p:nvSpPr>
        <p:spPr>
          <a:xfrm>
            <a:off x="4434675" y="1200150"/>
            <a:ext cx="3551238" cy="3238951"/>
          </a:xfrm>
          <a:prstGeom prst="rect">
            <a:avLst/>
          </a:prstGeom>
        </p:spPr>
        <p:txBody>
          <a:bodyPr vert="horz"/>
          <a:lstStyle>
            <a:lvl1pPr marL="0" indent="0">
              <a:buFontTx/>
              <a:buNone/>
              <a:defRPr>
                <a:solidFill>
                  <a:srgbClr val="2D2926"/>
                </a:solidFill>
              </a:defRPr>
            </a:lvl1pPr>
          </a:lstStyle>
          <a:p>
            <a:endParaRPr lang="en-US" dirty="0"/>
          </a:p>
        </p:txBody>
      </p:sp>
    </p:spTree>
    <p:extLst>
      <p:ext uri="{BB962C8B-B14F-4D97-AF65-F5344CB8AC3E}">
        <p14:creationId xmlns:p14="http://schemas.microsoft.com/office/powerpoint/2010/main" val="1567029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 Image (Gol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355600"/>
            <a:ext cx="8229600" cy="716096"/>
          </a:xfrm>
          <a:prstGeom prst="rect">
            <a:avLst/>
          </a:prstGeom>
        </p:spPr>
        <p:txBody>
          <a:bodyPr/>
          <a:lstStyle>
            <a:lvl1pPr>
              <a:defRPr sz="3200">
                <a:solidFill>
                  <a:srgbClr val="6A5738"/>
                </a:solidFill>
              </a:defRPr>
            </a:lvl1pPr>
          </a:lstStyle>
          <a:p>
            <a:r>
              <a:rPr lang="en-US" dirty="0"/>
              <a:t>Click to edit Master title style</a:t>
            </a:r>
          </a:p>
        </p:txBody>
      </p:sp>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5">
                    <a:lumMod val="75000"/>
                  </a:schemeClr>
                </a:solidFill>
              </a:defRPr>
            </a:lvl1pPr>
          </a:lstStyle>
          <a:p>
            <a:fld id="{2ADB43A4-BB4D-7941-ABC9-11653EF15703}" type="slidenum">
              <a:rPr lang="en-US" smtClean="0"/>
              <a:pPr/>
              <a:t>‹#›</a:t>
            </a:fld>
            <a:endParaRPr lang="en-US" dirty="0"/>
          </a:p>
        </p:txBody>
      </p:sp>
      <p:sp>
        <p:nvSpPr>
          <p:cNvPr id="11" name="Content Placeholder 2"/>
          <p:cNvSpPr>
            <a:spLocks noGrp="1"/>
          </p:cNvSpPr>
          <p:nvPr>
            <p:ph idx="1"/>
          </p:nvPr>
        </p:nvSpPr>
        <p:spPr>
          <a:xfrm>
            <a:off x="457201" y="1200151"/>
            <a:ext cx="3876260" cy="3226619"/>
          </a:xfrm>
          <a:prstGeom prst="rect">
            <a:avLst/>
          </a:prstGeom>
        </p:spPr>
        <p:txBody>
          <a:bodyPr/>
          <a:lstStyle>
            <a:lvl1pPr marL="342900" indent="-342900">
              <a:buClr>
                <a:schemeClr val="accent5">
                  <a:lumMod val="40000"/>
                  <a:lumOff val="60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7"/>
          <p:cNvSpPr>
            <a:spLocks noGrp="1"/>
          </p:cNvSpPr>
          <p:nvPr>
            <p:ph type="pic" sz="quarter" idx="13"/>
          </p:nvPr>
        </p:nvSpPr>
        <p:spPr>
          <a:xfrm>
            <a:off x="4418755" y="1200151"/>
            <a:ext cx="3551238" cy="3226620"/>
          </a:xfrm>
          <a:prstGeom prst="rect">
            <a:avLst/>
          </a:prstGeom>
        </p:spPr>
        <p:txBody>
          <a:bodyPr vert="horz"/>
          <a:lstStyle>
            <a:lvl1pPr marL="0" indent="0">
              <a:buFontTx/>
              <a:buNone/>
              <a:defRPr>
                <a:solidFill>
                  <a:srgbClr val="2D2926"/>
                </a:solidFill>
              </a:defRPr>
            </a:lvl1pPr>
          </a:lstStyle>
          <a:p>
            <a:endParaRPr lang="en-US" dirty="0"/>
          </a:p>
        </p:txBody>
      </p:sp>
    </p:spTree>
    <p:extLst>
      <p:ext uri="{BB962C8B-B14F-4D97-AF65-F5344CB8AC3E}">
        <p14:creationId xmlns:p14="http://schemas.microsoft.com/office/powerpoint/2010/main" val="3965018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 Image (Re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355600"/>
            <a:ext cx="8229600" cy="699162"/>
          </a:xfrm>
          <a:prstGeom prst="rect">
            <a:avLst/>
          </a:prstGeom>
        </p:spPr>
        <p:txBody>
          <a:bodyPr/>
          <a:lstStyle>
            <a:lvl1pPr>
              <a:defRPr sz="3200">
                <a:solidFill>
                  <a:srgbClr val="A9262B"/>
                </a:solidFill>
              </a:defRPr>
            </a:lvl1pPr>
          </a:lstStyle>
          <a:p>
            <a:r>
              <a:rPr lang="en-US" dirty="0"/>
              <a:t>Click to edit Master title style</a:t>
            </a:r>
          </a:p>
        </p:txBody>
      </p:sp>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2">
                    <a:lumMod val="75000"/>
                  </a:schemeClr>
                </a:solidFill>
              </a:defRPr>
            </a:lvl1pPr>
          </a:lstStyle>
          <a:p>
            <a:fld id="{2ADB43A4-BB4D-7941-ABC9-11653EF15703}" type="slidenum">
              <a:rPr lang="en-US" smtClean="0"/>
              <a:pPr/>
              <a:t>‹#›</a:t>
            </a:fld>
            <a:endParaRPr lang="en-US" dirty="0"/>
          </a:p>
        </p:txBody>
      </p:sp>
      <p:sp>
        <p:nvSpPr>
          <p:cNvPr id="11" name="Content Placeholder 2"/>
          <p:cNvSpPr>
            <a:spLocks noGrp="1"/>
          </p:cNvSpPr>
          <p:nvPr>
            <p:ph idx="1"/>
          </p:nvPr>
        </p:nvSpPr>
        <p:spPr>
          <a:xfrm>
            <a:off x="457201" y="1200151"/>
            <a:ext cx="3892162" cy="3238950"/>
          </a:xfrm>
          <a:prstGeom prst="rect">
            <a:avLst/>
          </a:prstGeom>
        </p:spPr>
        <p:txBody>
          <a:bodyPr/>
          <a:lstStyle>
            <a:lvl1pPr marL="342900" indent="-342900">
              <a:buClr>
                <a:schemeClr val="accent2">
                  <a:lumMod val="40000"/>
                  <a:lumOff val="60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Picture Placeholder 7"/>
          <p:cNvSpPr>
            <a:spLocks noGrp="1"/>
          </p:cNvSpPr>
          <p:nvPr>
            <p:ph type="pic" sz="quarter" idx="13"/>
          </p:nvPr>
        </p:nvSpPr>
        <p:spPr>
          <a:xfrm>
            <a:off x="4434657" y="1200150"/>
            <a:ext cx="3551238" cy="3238951"/>
          </a:xfrm>
          <a:prstGeom prst="rect">
            <a:avLst/>
          </a:prstGeom>
        </p:spPr>
        <p:txBody>
          <a:bodyPr vert="horz"/>
          <a:lstStyle>
            <a:lvl1pPr marL="0" indent="0">
              <a:buFontTx/>
              <a:buNone/>
              <a:defRPr>
                <a:solidFill>
                  <a:schemeClr val="accent6"/>
                </a:solidFill>
              </a:defRPr>
            </a:lvl1pPr>
          </a:lstStyle>
          <a:p>
            <a:endParaRPr lang="en-US" dirty="0"/>
          </a:p>
        </p:txBody>
      </p:sp>
    </p:spTree>
    <p:extLst>
      <p:ext uri="{BB962C8B-B14F-4D97-AF65-F5344CB8AC3E}">
        <p14:creationId xmlns:p14="http://schemas.microsoft.com/office/powerpoint/2010/main" val="1352100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 Image (Yellow)">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457200" y="355600"/>
            <a:ext cx="8229600" cy="716096"/>
          </a:xfrm>
          <a:prstGeom prst="rect">
            <a:avLst/>
          </a:prstGeom>
        </p:spPr>
        <p:txBody>
          <a:bodyPr/>
          <a:lstStyle>
            <a:lvl1pPr>
              <a:defRPr sz="3200">
                <a:solidFill>
                  <a:srgbClr val="2F2C4B"/>
                </a:solidFill>
              </a:defRPr>
            </a:lvl1pPr>
          </a:lstStyle>
          <a:p>
            <a:r>
              <a:rPr lang="en-US" dirty="0"/>
              <a:t>Click to edit Master title style</a:t>
            </a:r>
          </a:p>
        </p:txBody>
      </p:sp>
      <p:sp>
        <p:nvSpPr>
          <p:cNvPr id="12" name="Slide Number Placeholder 5"/>
          <p:cNvSpPr>
            <a:spLocks noGrp="1"/>
          </p:cNvSpPr>
          <p:nvPr>
            <p:ph type="sldNum" sz="quarter" idx="12"/>
          </p:nvPr>
        </p:nvSpPr>
        <p:spPr>
          <a:xfrm>
            <a:off x="457200" y="4619291"/>
            <a:ext cx="441042" cy="273844"/>
          </a:xfrm>
          <a:prstGeom prst="rect">
            <a:avLst/>
          </a:prstGeom>
        </p:spPr>
        <p:txBody>
          <a:bodyPr/>
          <a:lstStyle>
            <a:lvl1pPr>
              <a:defRPr>
                <a:solidFill>
                  <a:srgbClr val="2F2C4B"/>
                </a:solidFill>
              </a:defRPr>
            </a:lvl1pPr>
          </a:lstStyle>
          <a:p>
            <a:fld id="{2ADB43A4-BB4D-7941-ABC9-11653EF15703}" type="slidenum">
              <a:rPr lang="en-US" smtClean="0"/>
              <a:pPr/>
              <a:t>‹#›</a:t>
            </a:fld>
            <a:endParaRPr lang="en-US" dirty="0"/>
          </a:p>
        </p:txBody>
      </p:sp>
      <p:sp>
        <p:nvSpPr>
          <p:cNvPr id="7" name="Content Placeholder 2"/>
          <p:cNvSpPr>
            <a:spLocks noGrp="1"/>
          </p:cNvSpPr>
          <p:nvPr>
            <p:ph idx="1"/>
          </p:nvPr>
        </p:nvSpPr>
        <p:spPr>
          <a:xfrm>
            <a:off x="457201" y="1200151"/>
            <a:ext cx="3876260" cy="3238950"/>
          </a:xfrm>
          <a:prstGeom prst="rect">
            <a:avLst/>
          </a:prstGeom>
        </p:spPr>
        <p:txBody>
          <a:bodyPr/>
          <a:lstStyle>
            <a:lvl1pPr marL="342900" indent="-342900">
              <a:buClr>
                <a:schemeClr val="accent1">
                  <a:lumMod val="40000"/>
                  <a:lumOff val="60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Picture Placeholder 7"/>
          <p:cNvSpPr>
            <a:spLocks noGrp="1"/>
          </p:cNvSpPr>
          <p:nvPr>
            <p:ph type="pic" sz="quarter" idx="13"/>
          </p:nvPr>
        </p:nvSpPr>
        <p:spPr>
          <a:xfrm>
            <a:off x="4402853" y="1200150"/>
            <a:ext cx="3551238" cy="3238951"/>
          </a:xfrm>
          <a:prstGeom prst="rect">
            <a:avLst/>
          </a:prstGeom>
        </p:spPr>
        <p:txBody>
          <a:bodyPr vert="horz"/>
          <a:lstStyle>
            <a:lvl1pPr marL="0" indent="0">
              <a:buFontTx/>
              <a:buNone/>
              <a:defRPr>
                <a:solidFill>
                  <a:schemeClr val="accent6"/>
                </a:solidFill>
              </a:defRPr>
            </a:lvl1pPr>
          </a:lstStyle>
          <a:p>
            <a:endParaRPr lang="en-US" dirty="0"/>
          </a:p>
        </p:txBody>
      </p:sp>
    </p:spTree>
    <p:extLst>
      <p:ext uri="{BB962C8B-B14F-4D97-AF65-F5344CB8AC3E}">
        <p14:creationId xmlns:p14="http://schemas.microsoft.com/office/powerpoint/2010/main" val="22472638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 Image (Black)">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
        <p:nvSpPr>
          <p:cNvPr id="12"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6">
                    <a:lumMod val="90000"/>
                    <a:lumOff val="10000"/>
                  </a:schemeClr>
                </a:solidFill>
              </a:defRPr>
            </a:lvl1pPr>
          </a:lstStyle>
          <a:p>
            <a:fld id="{2ADB43A4-BB4D-7941-ABC9-11653EF15703}" type="slidenum">
              <a:rPr lang="en-US" smtClean="0"/>
              <a:pPr/>
              <a:t>‹#›</a:t>
            </a:fld>
            <a:endParaRPr lang="en-US" dirty="0"/>
          </a:p>
        </p:txBody>
      </p:sp>
      <p:sp>
        <p:nvSpPr>
          <p:cNvPr id="7" name="Content Placeholder 2"/>
          <p:cNvSpPr>
            <a:spLocks noGrp="1"/>
          </p:cNvSpPr>
          <p:nvPr>
            <p:ph idx="1"/>
          </p:nvPr>
        </p:nvSpPr>
        <p:spPr>
          <a:xfrm>
            <a:off x="457201" y="1200151"/>
            <a:ext cx="3892162" cy="3238950"/>
          </a:xfrm>
          <a:prstGeom prst="rect">
            <a:avLst/>
          </a:prstGeom>
        </p:spPr>
        <p:txBody>
          <a:bodyPr/>
          <a:lstStyle>
            <a:lvl1pPr marL="342900" indent="-342900">
              <a:buClr>
                <a:schemeClr val="accent6">
                  <a:lumMod val="25000"/>
                  <a:lumOff val="75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Picture Placeholder 7"/>
          <p:cNvSpPr>
            <a:spLocks noGrp="1"/>
          </p:cNvSpPr>
          <p:nvPr>
            <p:ph type="pic" sz="quarter" idx="13"/>
          </p:nvPr>
        </p:nvSpPr>
        <p:spPr>
          <a:xfrm>
            <a:off x="4418755" y="1200150"/>
            <a:ext cx="3551238" cy="3238951"/>
          </a:xfrm>
          <a:prstGeom prst="rect">
            <a:avLst/>
          </a:prstGeom>
        </p:spPr>
        <p:txBody>
          <a:bodyPr vert="horz"/>
          <a:lstStyle>
            <a:lvl1pPr marL="0" indent="0">
              <a:buFontTx/>
              <a:buNone/>
              <a:defRPr>
                <a:solidFill>
                  <a:schemeClr val="accent6"/>
                </a:solidFill>
              </a:defRPr>
            </a:lvl1pPr>
          </a:lstStyle>
          <a:p>
            <a:endParaRPr lang="en-US" dirty="0"/>
          </a:p>
        </p:txBody>
      </p:sp>
    </p:spTree>
    <p:extLst>
      <p:ext uri="{BB962C8B-B14F-4D97-AF65-F5344CB8AC3E}">
        <p14:creationId xmlns:p14="http://schemas.microsoft.com/office/powerpoint/2010/main" val="33406754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Purple)">
    <p:spTree>
      <p:nvGrpSpPr>
        <p:cNvPr id="1" name=""/>
        <p:cNvGrpSpPr/>
        <p:nvPr/>
      </p:nvGrpSpPr>
      <p:grpSpPr>
        <a:xfrm>
          <a:off x="0" y="0"/>
          <a:ext cx="0" cy="0"/>
          <a:chOff x="0" y="0"/>
          <a:chExt cx="0" cy="0"/>
        </a:xfrm>
      </p:grpSpPr>
      <p:sp>
        <p:nvSpPr>
          <p:cNvPr id="2" name="Title 1"/>
          <p:cNvSpPr>
            <a:spLocks noGrp="1"/>
          </p:cNvSpPr>
          <p:nvPr>
            <p:ph type="title"/>
          </p:nvPr>
        </p:nvSpPr>
        <p:spPr>
          <a:xfrm>
            <a:off x="457200" y="355599"/>
            <a:ext cx="8229600" cy="707629"/>
          </a:xfrm>
          <a:prstGeom prst="rect">
            <a:avLst/>
          </a:prstGeom>
        </p:spPr>
        <p:txBody>
          <a:bodyPr/>
          <a:lstStyle>
            <a:lvl1pPr>
              <a:defRPr sz="3200">
                <a:solidFill>
                  <a:srgbClr val="302C48"/>
                </a:solidFill>
              </a:defRPr>
            </a:lvl1pPr>
          </a:lstStyle>
          <a:p>
            <a:r>
              <a:rPr lang="en-US" dirty="0"/>
              <a:t>Click to edit Master title style</a:t>
            </a:r>
          </a:p>
        </p:txBody>
      </p:sp>
      <p:sp>
        <p:nvSpPr>
          <p:cNvPr id="6"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8" name="Picture Placeholder 7"/>
          <p:cNvSpPr>
            <a:spLocks noGrp="1"/>
          </p:cNvSpPr>
          <p:nvPr>
            <p:ph type="pic" sz="quarter" idx="13"/>
          </p:nvPr>
        </p:nvSpPr>
        <p:spPr>
          <a:xfrm>
            <a:off x="457200" y="1200150"/>
            <a:ext cx="7502056" cy="3238951"/>
          </a:xfrm>
          <a:prstGeom prst="rect">
            <a:avLst/>
          </a:prstGeom>
        </p:spPr>
        <p:txBody>
          <a:bodyPr vert="horz"/>
          <a:lstStyle>
            <a:lvl1pPr marL="0" indent="0">
              <a:buFontTx/>
              <a:buNone/>
              <a:defRPr>
                <a:solidFill>
                  <a:srgbClr val="2D2926"/>
                </a:solidFill>
              </a:defRPr>
            </a:lvl1pPr>
          </a:lstStyle>
          <a:p>
            <a:endParaRPr lang="en-US" dirty="0"/>
          </a:p>
        </p:txBody>
      </p:sp>
    </p:spTree>
    <p:extLst>
      <p:ext uri="{BB962C8B-B14F-4D97-AF65-F5344CB8AC3E}">
        <p14:creationId xmlns:p14="http://schemas.microsoft.com/office/powerpoint/2010/main" val="412287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Gol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355600"/>
            <a:ext cx="8229600" cy="716096"/>
          </a:xfrm>
          <a:prstGeom prst="rect">
            <a:avLst/>
          </a:prstGeom>
        </p:spPr>
        <p:txBody>
          <a:bodyPr/>
          <a:lstStyle>
            <a:lvl1pPr>
              <a:defRPr sz="3200">
                <a:solidFill>
                  <a:srgbClr val="6A5738"/>
                </a:solidFill>
              </a:defRPr>
            </a:lvl1pPr>
          </a:lstStyle>
          <a:p>
            <a:r>
              <a:rPr lang="en-US" dirty="0"/>
              <a:t>Click to edit Master title style</a:t>
            </a:r>
          </a:p>
        </p:txBody>
      </p:sp>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5">
                    <a:lumMod val="75000"/>
                  </a:schemeClr>
                </a:solidFill>
              </a:defRPr>
            </a:lvl1pPr>
          </a:lstStyle>
          <a:p>
            <a:fld id="{2ADB43A4-BB4D-7941-ABC9-11653EF15703}" type="slidenum">
              <a:rPr lang="en-US" smtClean="0"/>
              <a:pPr/>
              <a:t>‹#›</a:t>
            </a:fld>
            <a:endParaRPr lang="en-US" dirty="0"/>
          </a:p>
        </p:txBody>
      </p:sp>
      <p:sp>
        <p:nvSpPr>
          <p:cNvPr id="12" name="Picture Placeholder 7"/>
          <p:cNvSpPr>
            <a:spLocks noGrp="1"/>
          </p:cNvSpPr>
          <p:nvPr>
            <p:ph type="pic" sz="quarter" idx="13"/>
          </p:nvPr>
        </p:nvSpPr>
        <p:spPr>
          <a:xfrm>
            <a:off x="457200" y="1200151"/>
            <a:ext cx="7525910" cy="3226620"/>
          </a:xfrm>
          <a:prstGeom prst="rect">
            <a:avLst/>
          </a:prstGeom>
        </p:spPr>
        <p:txBody>
          <a:bodyPr vert="horz"/>
          <a:lstStyle>
            <a:lvl1pPr marL="0" indent="0">
              <a:buFontTx/>
              <a:buNone/>
              <a:defRPr>
                <a:solidFill>
                  <a:srgbClr val="2D2926"/>
                </a:solidFill>
              </a:defRPr>
            </a:lvl1pPr>
          </a:lstStyle>
          <a:p>
            <a:endParaRPr lang="en-US" dirty="0"/>
          </a:p>
        </p:txBody>
      </p:sp>
    </p:spTree>
    <p:extLst>
      <p:ext uri="{BB962C8B-B14F-4D97-AF65-F5344CB8AC3E}">
        <p14:creationId xmlns:p14="http://schemas.microsoft.com/office/powerpoint/2010/main" val="917273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Re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355600"/>
            <a:ext cx="8229600" cy="699162"/>
          </a:xfrm>
          <a:prstGeom prst="rect">
            <a:avLst/>
          </a:prstGeom>
        </p:spPr>
        <p:txBody>
          <a:bodyPr/>
          <a:lstStyle>
            <a:lvl1pPr>
              <a:defRPr sz="3200">
                <a:solidFill>
                  <a:srgbClr val="A9262B"/>
                </a:solidFill>
              </a:defRPr>
            </a:lvl1pPr>
          </a:lstStyle>
          <a:p>
            <a:r>
              <a:rPr lang="en-US" dirty="0"/>
              <a:t>Click to edit Master title style</a:t>
            </a:r>
          </a:p>
        </p:txBody>
      </p:sp>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2">
                    <a:lumMod val="75000"/>
                  </a:schemeClr>
                </a:solidFill>
              </a:defRPr>
            </a:lvl1pPr>
          </a:lstStyle>
          <a:p>
            <a:fld id="{2ADB43A4-BB4D-7941-ABC9-11653EF15703}" type="slidenum">
              <a:rPr lang="en-US" smtClean="0"/>
              <a:pPr/>
              <a:t>‹#›</a:t>
            </a:fld>
            <a:endParaRPr lang="en-US" dirty="0"/>
          </a:p>
        </p:txBody>
      </p:sp>
      <p:sp>
        <p:nvSpPr>
          <p:cNvPr id="12" name="Picture Placeholder 7"/>
          <p:cNvSpPr>
            <a:spLocks noGrp="1"/>
          </p:cNvSpPr>
          <p:nvPr>
            <p:ph type="pic" sz="quarter" idx="13"/>
          </p:nvPr>
        </p:nvSpPr>
        <p:spPr>
          <a:xfrm>
            <a:off x="457200" y="1200150"/>
            <a:ext cx="7528695" cy="3238951"/>
          </a:xfrm>
          <a:prstGeom prst="rect">
            <a:avLst/>
          </a:prstGeom>
        </p:spPr>
        <p:txBody>
          <a:bodyPr vert="horz"/>
          <a:lstStyle>
            <a:lvl1pPr marL="0" indent="0">
              <a:buFontTx/>
              <a:buNone/>
              <a:defRPr>
                <a:solidFill>
                  <a:schemeClr val="accent6"/>
                </a:solidFill>
              </a:defRPr>
            </a:lvl1pPr>
          </a:lstStyle>
          <a:p>
            <a:endParaRPr lang="en-US" dirty="0"/>
          </a:p>
        </p:txBody>
      </p:sp>
    </p:spTree>
    <p:extLst>
      <p:ext uri="{BB962C8B-B14F-4D97-AF65-F5344CB8AC3E}">
        <p14:creationId xmlns:p14="http://schemas.microsoft.com/office/powerpoint/2010/main" val="3559528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Yellow)">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457200" y="355600"/>
            <a:ext cx="8229600" cy="716096"/>
          </a:xfrm>
          <a:prstGeom prst="rect">
            <a:avLst/>
          </a:prstGeom>
        </p:spPr>
        <p:txBody>
          <a:bodyPr/>
          <a:lstStyle>
            <a:lvl1pPr>
              <a:defRPr sz="3200">
                <a:solidFill>
                  <a:srgbClr val="2F2C4B"/>
                </a:solidFill>
              </a:defRPr>
            </a:lvl1pPr>
          </a:lstStyle>
          <a:p>
            <a:r>
              <a:rPr lang="en-US" dirty="0"/>
              <a:t>Click to edit Master title style</a:t>
            </a:r>
          </a:p>
        </p:txBody>
      </p:sp>
      <p:sp>
        <p:nvSpPr>
          <p:cNvPr id="12" name="Slide Number Placeholder 5"/>
          <p:cNvSpPr>
            <a:spLocks noGrp="1"/>
          </p:cNvSpPr>
          <p:nvPr>
            <p:ph type="sldNum" sz="quarter" idx="12"/>
          </p:nvPr>
        </p:nvSpPr>
        <p:spPr>
          <a:xfrm>
            <a:off x="457200" y="4619291"/>
            <a:ext cx="441042" cy="273844"/>
          </a:xfrm>
          <a:prstGeom prst="rect">
            <a:avLst/>
          </a:prstGeom>
        </p:spPr>
        <p:txBody>
          <a:bodyPr/>
          <a:lstStyle>
            <a:lvl1pPr>
              <a:defRPr>
                <a:solidFill>
                  <a:srgbClr val="2F2C4B"/>
                </a:solidFill>
              </a:defRPr>
            </a:lvl1pPr>
          </a:lstStyle>
          <a:p>
            <a:fld id="{2ADB43A4-BB4D-7941-ABC9-11653EF15703}" type="slidenum">
              <a:rPr lang="en-US" smtClean="0"/>
              <a:pPr/>
              <a:t>‹#›</a:t>
            </a:fld>
            <a:endParaRPr lang="en-US" dirty="0"/>
          </a:p>
        </p:txBody>
      </p:sp>
      <p:sp>
        <p:nvSpPr>
          <p:cNvPr id="13" name="Picture Placeholder 7"/>
          <p:cNvSpPr>
            <a:spLocks noGrp="1"/>
          </p:cNvSpPr>
          <p:nvPr>
            <p:ph type="pic" sz="quarter" idx="13"/>
          </p:nvPr>
        </p:nvSpPr>
        <p:spPr>
          <a:xfrm>
            <a:off x="457200" y="1200150"/>
            <a:ext cx="7496891" cy="3238951"/>
          </a:xfrm>
          <a:prstGeom prst="rect">
            <a:avLst/>
          </a:prstGeom>
        </p:spPr>
        <p:txBody>
          <a:bodyPr vert="horz"/>
          <a:lstStyle>
            <a:lvl1pPr marL="0" indent="0">
              <a:buFontTx/>
              <a:buNone/>
              <a:defRPr>
                <a:solidFill>
                  <a:schemeClr val="accent6"/>
                </a:solidFill>
              </a:defRPr>
            </a:lvl1pPr>
          </a:lstStyle>
          <a:p>
            <a:endParaRPr lang="en-US" dirty="0"/>
          </a:p>
        </p:txBody>
      </p:sp>
    </p:spTree>
    <p:extLst>
      <p:ext uri="{BB962C8B-B14F-4D97-AF65-F5344CB8AC3E}">
        <p14:creationId xmlns:p14="http://schemas.microsoft.com/office/powerpoint/2010/main" val="1084541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Go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9796" y="4168165"/>
            <a:ext cx="7745949" cy="434010"/>
          </a:xfrm>
          <a:prstGeom prst="rect">
            <a:avLst/>
          </a:prstGeom>
        </p:spPr>
        <p:txBody>
          <a:bodyPr anchor="t" anchorCtr="0">
            <a:noAutofit/>
          </a:bodyPr>
          <a:lstStyle>
            <a:lvl1pPr marL="0" indent="0" algn="l">
              <a:buNone/>
              <a:defRPr sz="1800">
                <a:solidFill>
                  <a:srgbClr val="E6B000"/>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itle 11"/>
          <p:cNvSpPr>
            <a:spLocks noGrp="1"/>
          </p:cNvSpPr>
          <p:nvPr>
            <p:ph type="title" hasCustomPrompt="1"/>
          </p:nvPr>
        </p:nvSpPr>
        <p:spPr>
          <a:xfrm>
            <a:off x="459796" y="2734005"/>
            <a:ext cx="7745950" cy="1434160"/>
          </a:xfrm>
          <a:prstGeom prst="rect">
            <a:avLst/>
          </a:prstGeom>
        </p:spPr>
        <p:txBody>
          <a:bodyPr vert="horz"/>
          <a:lstStyle>
            <a:lvl1pPr algn="l">
              <a:lnSpc>
                <a:spcPts val="5000"/>
              </a:lnSpc>
              <a:spcBef>
                <a:spcPts val="0"/>
              </a:spcBef>
              <a:spcAft>
                <a:spcPts val="0"/>
              </a:spcAft>
              <a:defRPr sz="4000">
                <a:solidFill>
                  <a:schemeClr val="bg1"/>
                </a:solidFill>
                <a:latin typeface="Verdana"/>
              </a:defRPr>
            </a:lvl1pPr>
          </a:lstStyle>
          <a:p>
            <a:r>
              <a:rPr lang="en-CA" dirty="0"/>
              <a:t>Click to edit </a:t>
            </a:r>
            <a:br>
              <a:rPr lang="en-CA" dirty="0"/>
            </a:br>
            <a:r>
              <a:rPr lang="en-CA" dirty="0"/>
              <a:t>Master title style</a:t>
            </a:r>
            <a:endParaRPr lang="en-US" dirty="0"/>
          </a:p>
        </p:txBody>
      </p:sp>
    </p:spTree>
    <p:extLst>
      <p:ext uri="{BB962C8B-B14F-4D97-AF65-F5344CB8AC3E}">
        <p14:creationId xmlns:p14="http://schemas.microsoft.com/office/powerpoint/2010/main" val="9131772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cture (Black)">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
        <p:nvSpPr>
          <p:cNvPr id="12"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6">
                    <a:lumMod val="90000"/>
                    <a:lumOff val="10000"/>
                  </a:schemeClr>
                </a:solidFill>
              </a:defRPr>
            </a:lvl1pPr>
          </a:lstStyle>
          <a:p>
            <a:fld id="{2ADB43A4-BB4D-7941-ABC9-11653EF15703}" type="slidenum">
              <a:rPr lang="en-US" smtClean="0"/>
              <a:pPr/>
              <a:t>‹#›</a:t>
            </a:fld>
            <a:endParaRPr lang="en-US" dirty="0"/>
          </a:p>
        </p:txBody>
      </p:sp>
      <p:sp>
        <p:nvSpPr>
          <p:cNvPr id="13" name="Picture Placeholder 7"/>
          <p:cNvSpPr>
            <a:spLocks noGrp="1"/>
          </p:cNvSpPr>
          <p:nvPr>
            <p:ph type="pic" sz="quarter" idx="13"/>
          </p:nvPr>
        </p:nvSpPr>
        <p:spPr>
          <a:xfrm>
            <a:off x="457200" y="1200150"/>
            <a:ext cx="7512793" cy="3238951"/>
          </a:xfrm>
          <a:prstGeom prst="rect">
            <a:avLst/>
          </a:prstGeom>
        </p:spPr>
        <p:txBody>
          <a:bodyPr vert="horz"/>
          <a:lstStyle>
            <a:lvl1pPr marL="0" indent="0">
              <a:buFontTx/>
              <a:buNone/>
              <a:defRPr>
                <a:solidFill>
                  <a:schemeClr val="accent6"/>
                </a:solidFill>
              </a:defRPr>
            </a:lvl1pPr>
          </a:lstStyle>
          <a:p>
            <a:endParaRPr lang="en-US" dirty="0"/>
          </a:p>
        </p:txBody>
      </p:sp>
    </p:spTree>
    <p:extLst>
      <p:ext uri="{BB962C8B-B14F-4D97-AF65-F5344CB8AC3E}">
        <p14:creationId xmlns:p14="http://schemas.microsoft.com/office/powerpoint/2010/main" val="30539681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wo Column (Purple)">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12" name="Content Placeholder 2"/>
          <p:cNvSpPr>
            <a:spLocks noGrp="1"/>
          </p:cNvSpPr>
          <p:nvPr>
            <p:ph idx="1"/>
          </p:nvPr>
        </p:nvSpPr>
        <p:spPr>
          <a:xfrm>
            <a:off x="457200" y="1224501"/>
            <a:ext cx="3756991"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1"/>
            <a:r>
              <a:rPr lang="en-US" dirty="0"/>
              <a:t>Third level</a:t>
            </a:r>
          </a:p>
          <a:p>
            <a:pPr lvl="3"/>
            <a:r>
              <a:rPr lang="en-US" dirty="0"/>
              <a:t>Fourth level</a:t>
            </a:r>
          </a:p>
          <a:p>
            <a:pPr lvl="4"/>
            <a:r>
              <a:rPr lang="en-US" dirty="0"/>
              <a:t>Fifth level</a:t>
            </a:r>
          </a:p>
          <a:p>
            <a:pPr lvl="0"/>
            <a:endParaRPr lang="en-US" dirty="0"/>
          </a:p>
        </p:txBody>
      </p:sp>
      <p:sp>
        <p:nvSpPr>
          <p:cNvPr id="13" name="Content Placeholder 2"/>
          <p:cNvSpPr>
            <a:spLocks noGrp="1"/>
          </p:cNvSpPr>
          <p:nvPr>
            <p:ph idx="15"/>
          </p:nvPr>
        </p:nvSpPr>
        <p:spPr>
          <a:xfrm>
            <a:off x="4214191" y="1224501"/>
            <a:ext cx="3756413"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4"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Tree>
    <p:extLst>
      <p:ext uri="{BB962C8B-B14F-4D97-AF65-F5344CB8AC3E}">
        <p14:creationId xmlns:p14="http://schemas.microsoft.com/office/powerpoint/2010/main" val="2783860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lumn (Gol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9" name="Content Placeholder 2"/>
          <p:cNvSpPr>
            <a:spLocks noGrp="1"/>
          </p:cNvSpPr>
          <p:nvPr>
            <p:ph idx="1"/>
          </p:nvPr>
        </p:nvSpPr>
        <p:spPr>
          <a:xfrm>
            <a:off x="457200" y="1224501"/>
            <a:ext cx="3756991"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0" name="Content Placeholder 2"/>
          <p:cNvSpPr>
            <a:spLocks noGrp="1"/>
          </p:cNvSpPr>
          <p:nvPr>
            <p:ph idx="15"/>
          </p:nvPr>
        </p:nvSpPr>
        <p:spPr>
          <a:xfrm>
            <a:off x="4214191" y="1224501"/>
            <a:ext cx="3756413"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1"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Tree>
    <p:extLst>
      <p:ext uri="{BB962C8B-B14F-4D97-AF65-F5344CB8AC3E}">
        <p14:creationId xmlns:p14="http://schemas.microsoft.com/office/powerpoint/2010/main" val="1783415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Re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9" name="Content Placeholder 2"/>
          <p:cNvSpPr>
            <a:spLocks noGrp="1"/>
          </p:cNvSpPr>
          <p:nvPr>
            <p:ph idx="1"/>
          </p:nvPr>
        </p:nvSpPr>
        <p:spPr>
          <a:xfrm>
            <a:off x="457200" y="1224501"/>
            <a:ext cx="3756991"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0" name="Content Placeholder 2"/>
          <p:cNvSpPr>
            <a:spLocks noGrp="1"/>
          </p:cNvSpPr>
          <p:nvPr>
            <p:ph idx="15"/>
          </p:nvPr>
        </p:nvSpPr>
        <p:spPr>
          <a:xfrm>
            <a:off x="4214191" y="1224501"/>
            <a:ext cx="3756413"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1"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Tree>
    <p:extLst>
      <p:ext uri="{BB962C8B-B14F-4D97-AF65-F5344CB8AC3E}">
        <p14:creationId xmlns:p14="http://schemas.microsoft.com/office/powerpoint/2010/main" val="195854555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lumn (Yellow)">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9" name="Content Placeholder 2"/>
          <p:cNvSpPr>
            <a:spLocks noGrp="1"/>
          </p:cNvSpPr>
          <p:nvPr>
            <p:ph idx="1"/>
          </p:nvPr>
        </p:nvSpPr>
        <p:spPr>
          <a:xfrm>
            <a:off x="457200" y="1224501"/>
            <a:ext cx="3756991"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0" name="Content Placeholder 2"/>
          <p:cNvSpPr>
            <a:spLocks noGrp="1"/>
          </p:cNvSpPr>
          <p:nvPr>
            <p:ph idx="15"/>
          </p:nvPr>
        </p:nvSpPr>
        <p:spPr>
          <a:xfrm>
            <a:off x="4214191" y="1224501"/>
            <a:ext cx="3756413"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1"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Tree>
    <p:extLst>
      <p:ext uri="{BB962C8B-B14F-4D97-AF65-F5344CB8AC3E}">
        <p14:creationId xmlns:p14="http://schemas.microsoft.com/office/powerpoint/2010/main" val="33165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lumn (Black)">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
        <p:nvSpPr>
          <p:cNvPr id="9" name="Content Placeholder 2"/>
          <p:cNvSpPr>
            <a:spLocks noGrp="1"/>
          </p:cNvSpPr>
          <p:nvPr>
            <p:ph idx="1"/>
          </p:nvPr>
        </p:nvSpPr>
        <p:spPr>
          <a:xfrm>
            <a:off x="457200" y="1224501"/>
            <a:ext cx="3756991"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0" name="Content Placeholder 2"/>
          <p:cNvSpPr>
            <a:spLocks noGrp="1"/>
          </p:cNvSpPr>
          <p:nvPr>
            <p:ph idx="15"/>
          </p:nvPr>
        </p:nvSpPr>
        <p:spPr>
          <a:xfrm>
            <a:off x="4214191" y="1224501"/>
            <a:ext cx="3756413" cy="3124180"/>
          </a:xfrm>
          <a:prstGeom prst="rect">
            <a:avLst/>
          </a:prstGeom>
        </p:spPr>
        <p:txBody>
          <a:bodyPr numCol="1" spcCol="0"/>
          <a:lstStyle>
            <a:lvl1pPr marL="0" indent="0">
              <a:buNone/>
              <a:defRPr sz="1800">
                <a:solidFill>
                  <a:srgbClr val="2F2C4B"/>
                </a:solidFill>
              </a:defRPr>
            </a:lvl1pPr>
            <a:lvl2pPr marL="432000">
              <a:defRPr sz="1600">
                <a:solidFill>
                  <a:srgbClr val="2F2C4B"/>
                </a:solidFill>
              </a:defRPr>
            </a:lvl2pPr>
            <a:lvl3pPr marL="432000">
              <a:defRPr sz="1600">
                <a:solidFill>
                  <a:srgbClr val="2F2C4B"/>
                </a:solidFill>
              </a:defRPr>
            </a:lvl3pPr>
            <a:lvl4pPr marL="432000">
              <a:defRPr sz="1600">
                <a:solidFill>
                  <a:srgbClr val="2F2C4B"/>
                </a:solidFill>
              </a:defRPr>
            </a:lvl4pPr>
            <a:lvl5pPr marL="432000" indent="0">
              <a:buNone/>
              <a:defRPr sz="1600">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0"/>
            <a:endParaRPr lang="en-US" dirty="0"/>
          </a:p>
        </p:txBody>
      </p:sp>
      <p:sp>
        <p:nvSpPr>
          <p:cNvPr id="11" name="Title 1"/>
          <p:cNvSpPr>
            <a:spLocks noGrp="1"/>
          </p:cNvSpPr>
          <p:nvPr>
            <p:ph type="title"/>
          </p:nvPr>
        </p:nvSpPr>
        <p:spPr>
          <a:xfrm>
            <a:off x="457200" y="355599"/>
            <a:ext cx="8229600" cy="707629"/>
          </a:xfrm>
          <a:prstGeom prst="rect">
            <a:avLst/>
          </a:prstGeom>
        </p:spPr>
        <p:txBody>
          <a:bodyPr/>
          <a:lstStyle>
            <a:lvl1pPr>
              <a:defRPr sz="3200">
                <a:solidFill>
                  <a:schemeClr val="accent6"/>
                </a:solidFill>
              </a:defRPr>
            </a:lvl1pPr>
          </a:lstStyle>
          <a:p>
            <a:r>
              <a:rPr lang="en-US" dirty="0"/>
              <a:t>Click to edit Master title style</a:t>
            </a:r>
          </a:p>
        </p:txBody>
      </p:sp>
    </p:spTree>
    <p:extLst>
      <p:ext uri="{BB962C8B-B14F-4D97-AF65-F5344CB8AC3E}">
        <p14:creationId xmlns:p14="http://schemas.microsoft.com/office/powerpoint/2010/main" val="166637853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ummary (Purple)">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a:solidFill>
                  <a:schemeClr val="tx1">
                    <a:lumMod val="40000"/>
                    <a:lumOff val="60000"/>
                  </a:schemeClr>
                </a:solidFill>
              </a:defRPr>
            </a:lvl1pPr>
          </a:lstStyle>
          <a:p>
            <a:fld id="{2ADB43A4-BB4D-7941-ABC9-11653EF15703}" type="slidenum">
              <a:rPr lang="en-US" smtClean="0"/>
              <a:pPr/>
              <a:t>‹#›</a:t>
            </a:fld>
            <a:endParaRPr lang="en-US" dirty="0"/>
          </a:p>
        </p:txBody>
      </p:sp>
      <p:sp>
        <p:nvSpPr>
          <p:cNvPr id="8" name="Title 10"/>
          <p:cNvSpPr>
            <a:spLocks noGrp="1"/>
          </p:cNvSpPr>
          <p:nvPr>
            <p:ph type="ctrTitle"/>
          </p:nvPr>
        </p:nvSpPr>
        <p:spPr>
          <a:xfrm>
            <a:off x="457200" y="3490623"/>
            <a:ext cx="6517861" cy="923816"/>
          </a:xfrm>
          <a:prstGeom prst="rect">
            <a:avLst/>
          </a:prstGeom>
        </p:spPr>
        <p:txBody>
          <a:bodyPr/>
          <a:lstStyle/>
          <a:p>
            <a:endParaRPr lang="en-US" dirty="0"/>
          </a:p>
        </p:txBody>
      </p:sp>
    </p:spTree>
    <p:extLst>
      <p:ext uri="{BB962C8B-B14F-4D97-AF65-F5344CB8AC3E}">
        <p14:creationId xmlns:p14="http://schemas.microsoft.com/office/powerpoint/2010/main" val="9508911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ummary (Gol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a:solidFill>
                  <a:schemeClr val="accent5">
                    <a:lumMod val="40000"/>
                    <a:lumOff val="60000"/>
                  </a:schemeClr>
                </a:solidFill>
              </a:defRPr>
            </a:lvl1pPr>
          </a:lstStyle>
          <a:p>
            <a:fld id="{2ADB43A4-BB4D-7941-ABC9-11653EF15703}" type="slidenum">
              <a:rPr lang="en-US" smtClean="0"/>
              <a:pPr/>
              <a:t>‹#›</a:t>
            </a:fld>
            <a:endParaRPr lang="en-US" dirty="0"/>
          </a:p>
        </p:txBody>
      </p:sp>
      <p:sp>
        <p:nvSpPr>
          <p:cNvPr id="13" name="Title 10"/>
          <p:cNvSpPr>
            <a:spLocks noGrp="1"/>
          </p:cNvSpPr>
          <p:nvPr>
            <p:ph type="ctrTitle"/>
          </p:nvPr>
        </p:nvSpPr>
        <p:spPr>
          <a:xfrm>
            <a:off x="457200" y="3490623"/>
            <a:ext cx="6517861" cy="923816"/>
          </a:xfrm>
          <a:prstGeom prst="rect">
            <a:avLst/>
          </a:prstGeom>
        </p:spPr>
        <p:txBody>
          <a:bodyPr/>
          <a:lstStyle/>
          <a:p>
            <a:endParaRPr lang="en-US" dirty="0"/>
          </a:p>
        </p:txBody>
      </p:sp>
    </p:spTree>
    <p:extLst>
      <p:ext uri="{BB962C8B-B14F-4D97-AF65-F5344CB8AC3E}">
        <p14:creationId xmlns:p14="http://schemas.microsoft.com/office/powerpoint/2010/main" val="510938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ummary (Re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a:solidFill>
                  <a:schemeClr val="accent2">
                    <a:lumMod val="40000"/>
                    <a:lumOff val="60000"/>
                  </a:schemeClr>
                </a:solidFill>
              </a:defRPr>
            </a:lvl1pPr>
          </a:lstStyle>
          <a:p>
            <a:fld id="{2ADB43A4-BB4D-7941-ABC9-11653EF15703}" type="slidenum">
              <a:rPr lang="en-US" smtClean="0"/>
              <a:pPr/>
              <a:t>‹#›</a:t>
            </a:fld>
            <a:endParaRPr lang="en-US" dirty="0"/>
          </a:p>
        </p:txBody>
      </p:sp>
      <p:sp>
        <p:nvSpPr>
          <p:cNvPr id="6" name="Title 10"/>
          <p:cNvSpPr>
            <a:spLocks noGrp="1"/>
          </p:cNvSpPr>
          <p:nvPr>
            <p:ph type="ctrTitle"/>
          </p:nvPr>
        </p:nvSpPr>
        <p:spPr>
          <a:xfrm>
            <a:off x="457200" y="3490623"/>
            <a:ext cx="6517861" cy="923816"/>
          </a:xfrm>
          <a:prstGeom prst="rect">
            <a:avLst/>
          </a:prstGeom>
        </p:spPr>
        <p:txBody>
          <a:bodyPr/>
          <a:lstStyle/>
          <a:p>
            <a:endParaRPr lang="en-US" dirty="0"/>
          </a:p>
        </p:txBody>
      </p:sp>
    </p:spTree>
    <p:extLst>
      <p:ext uri="{BB962C8B-B14F-4D97-AF65-F5344CB8AC3E}">
        <p14:creationId xmlns:p14="http://schemas.microsoft.com/office/powerpoint/2010/main" val="251877072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ummary (Yellow)">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a:solidFill>
                  <a:srgbClr val="2F2C4B"/>
                </a:solidFill>
              </a:defRPr>
            </a:lvl1pPr>
          </a:lstStyle>
          <a:p>
            <a:fld id="{2ADB43A4-BB4D-7941-ABC9-11653EF15703}" type="slidenum">
              <a:rPr lang="en-US" smtClean="0"/>
              <a:pPr/>
              <a:t>‹#›</a:t>
            </a:fld>
            <a:endParaRPr lang="en-US" dirty="0"/>
          </a:p>
        </p:txBody>
      </p:sp>
      <p:sp>
        <p:nvSpPr>
          <p:cNvPr id="6" name="Title 10"/>
          <p:cNvSpPr>
            <a:spLocks noGrp="1"/>
          </p:cNvSpPr>
          <p:nvPr>
            <p:ph type="ctrTitle"/>
          </p:nvPr>
        </p:nvSpPr>
        <p:spPr>
          <a:xfrm>
            <a:off x="457200" y="3490623"/>
            <a:ext cx="6517861" cy="923816"/>
          </a:xfrm>
          <a:prstGeom prst="rect">
            <a:avLst/>
          </a:prstGeom>
        </p:spPr>
        <p:txBody>
          <a:bodyPr/>
          <a:lstStyle>
            <a:lvl1pPr>
              <a:defRPr>
                <a:solidFill>
                  <a:srgbClr val="433357"/>
                </a:solidFill>
              </a:defRPr>
            </a:lvl1pPr>
          </a:lstStyle>
          <a:p>
            <a:endParaRPr lang="en-US" dirty="0"/>
          </a:p>
        </p:txBody>
      </p:sp>
    </p:spTree>
    <p:extLst>
      <p:ext uri="{BB962C8B-B14F-4D97-AF65-F5344CB8AC3E}">
        <p14:creationId xmlns:p14="http://schemas.microsoft.com/office/powerpoint/2010/main" val="3528426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Re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9796" y="4168165"/>
            <a:ext cx="7745949" cy="434010"/>
          </a:xfrm>
          <a:prstGeom prst="rect">
            <a:avLst/>
          </a:prstGeom>
        </p:spPr>
        <p:txBody>
          <a:bodyPr anchor="t" anchorCtr="0">
            <a:noAutofit/>
          </a:bodyPr>
          <a:lstStyle>
            <a:lvl1pPr marL="0" indent="0" algn="l">
              <a:buNone/>
              <a:defRPr sz="1800">
                <a:solidFill>
                  <a:srgbClr val="E6B000"/>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itle 11"/>
          <p:cNvSpPr>
            <a:spLocks noGrp="1"/>
          </p:cNvSpPr>
          <p:nvPr>
            <p:ph type="title" hasCustomPrompt="1"/>
          </p:nvPr>
        </p:nvSpPr>
        <p:spPr>
          <a:xfrm>
            <a:off x="459796" y="2741450"/>
            <a:ext cx="7745950" cy="1426715"/>
          </a:xfrm>
          <a:prstGeom prst="rect">
            <a:avLst/>
          </a:prstGeom>
        </p:spPr>
        <p:txBody>
          <a:bodyPr vert="horz"/>
          <a:lstStyle>
            <a:lvl1pPr algn="l">
              <a:lnSpc>
                <a:spcPts val="5000"/>
              </a:lnSpc>
              <a:spcBef>
                <a:spcPts val="0"/>
              </a:spcBef>
              <a:spcAft>
                <a:spcPts val="0"/>
              </a:spcAft>
              <a:defRPr sz="4000">
                <a:solidFill>
                  <a:schemeClr val="bg1"/>
                </a:solidFill>
                <a:latin typeface="Verdana"/>
              </a:defRPr>
            </a:lvl1pPr>
          </a:lstStyle>
          <a:p>
            <a:r>
              <a:rPr lang="en-CA" dirty="0"/>
              <a:t>Click to edit </a:t>
            </a:r>
            <a:br>
              <a:rPr lang="en-CA" dirty="0"/>
            </a:br>
            <a:r>
              <a:rPr lang="en-CA" dirty="0"/>
              <a:t>Master title style</a:t>
            </a:r>
            <a:endParaRPr lang="en-US" dirty="0"/>
          </a:p>
        </p:txBody>
      </p:sp>
    </p:spTree>
    <p:extLst>
      <p:ext uri="{BB962C8B-B14F-4D97-AF65-F5344CB8AC3E}">
        <p14:creationId xmlns:p14="http://schemas.microsoft.com/office/powerpoint/2010/main" val="374058835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ummary (Black)">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a:solidFill>
                  <a:schemeClr val="accent6">
                    <a:lumMod val="25000"/>
                    <a:lumOff val="75000"/>
                  </a:schemeClr>
                </a:solidFill>
              </a:defRPr>
            </a:lvl1pPr>
          </a:lstStyle>
          <a:p>
            <a:fld id="{2ADB43A4-BB4D-7941-ABC9-11653EF15703}" type="slidenum">
              <a:rPr lang="en-US" smtClean="0"/>
              <a:pPr/>
              <a:t>‹#›</a:t>
            </a:fld>
            <a:endParaRPr lang="en-US" dirty="0"/>
          </a:p>
        </p:txBody>
      </p:sp>
      <p:sp>
        <p:nvSpPr>
          <p:cNvPr id="6" name="Title 10"/>
          <p:cNvSpPr>
            <a:spLocks noGrp="1"/>
          </p:cNvSpPr>
          <p:nvPr>
            <p:ph type="ctrTitle"/>
          </p:nvPr>
        </p:nvSpPr>
        <p:spPr>
          <a:xfrm>
            <a:off x="457200" y="3490623"/>
            <a:ext cx="6517861" cy="923816"/>
          </a:xfrm>
          <a:prstGeom prst="rect">
            <a:avLst/>
          </a:prstGeom>
        </p:spPr>
        <p:txBody>
          <a:bodyPr/>
          <a:lstStyle/>
          <a:p>
            <a:endParaRPr lang="en-US" dirty="0"/>
          </a:p>
        </p:txBody>
      </p:sp>
    </p:spTree>
    <p:extLst>
      <p:ext uri="{BB962C8B-B14F-4D97-AF65-F5344CB8AC3E}">
        <p14:creationId xmlns:p14="http://schemas.microsoft.com/office/powerpoint/2010/main" val="3218211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Yellow)">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9797" y="4168165"/>
            <a:ext cx="7753900" cy="434010"/>
          </a:xfrm>
          <a:prstGeom prst="rect">
            <a:avLst/>
          </a:prstGeom>
        </p:spPr>
        <p:txBody>
          <a:bodyPr anchor="t" anchorCtr="0">
            <a:no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800">
                <a:solidFill>
                  <a:srgbClr val="2F2C4B"/>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itle 11"/>
          <p:cNvSpPr>
            <a:spLocks noGrp="1"/>
          </p:cNvSpPr>
          <p:nvPr>
            <p:ph type="title" hasCustomPrompt="1"/>
          </p:nvPr>
        </p:nvSpPr>
        <p:spPr>
          <a:xfrm>
            <a:off x="459796" y="2741450"/>
            <a:ext cx="7753901" cy="1426715"/>
          </a:xfrm>
          <a:prstGeom prst="rect">
            <a:avLst/>
          </a:prstGeom>
        </p:spPr>
        <p:txBody>
          <a:bodyPr vert="horz"/>
          <a:lstStyle>
            <a:lvl1pPr algn="l">
              <a:lnSpc>
                <a:spcPts val="5000"/>
              </a:lnSpc>
              <a:spcBef>
                <a:spcPts val="0"/>
              </a:spcBef>
              <a:spcAft>
                <a:spcPts val="0"/>
              </a:spcAft>
              <a:defRPr sz="4000">
                <a:solidFill>
                  <a:srgbClr val="2F2C4B"/>
                </a:solidFill>
                <a:latin typeface="Verdana"/>
              </a:defRPr>
            </a:lvl1pPr>
          </a:lstStyle>
          <a:p>
            <a:r>
              <a:rPr lang="en-CA" dirty="0"/>
              <a:t>Click to edit </a:t>
            </a:r>
            <a:br>
              <a:rPr lang="en-CA" dirty="0"/>
            </a:br>
            <a:r>
              <a:rPr lang="en-CA" dirty="0"/>
              <a:t>Master title style</a:t>
            </a:r>
            <a:endParaRPr lang="en-US" dirty="0"/>
          </a:p>
        </p:txBody>
      </p:sp>
    </p:spTree>
    <p:extLst>
      <p:ext uri="{BB962C8B-B14F-4D97-AF65-F5344CB8AC3E}">
        <p14:creationId xmlns:p14="http://schemas.microsoft.com/office/powerpoint/2010/main" val="3995717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Blac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9797" y="4168165"/>
            <a:ext cx="7737998" cy="434010"/>
          </a:xfrm>
          <a:prstGeom prst="rect">
            <a:avLst/>
          </a:prstGeom>
        </p:spPr>
        <p:txBody>
          <a:bodyPr anchor="t" anchorCtr="0">
            <a:noAutofit/>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1800">
                <a:solidFill>
                  <a:srgbClr val="E6B000"/>
                </a:solidFill>
                <a:latin typeface="Verdana"/>
                <a:cs typeface="Verdan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Title 11"/>
          <p:cNvSpPr>
            <a:spLocks noGrp="1"/>
          </p:cNvSpPr>
          <p:nvPr>
            <p:ph type="title" hasCustomPrompt="1"/>
          </p:nvPr>
        </p:nvSpPr>
        <p:spPr>
          <a:xfrm>
            <a:off x="459797" y="2734005"/>
            <a:ext cx="7737998" cy="1434160"/>
          </a:xfrm>
          <a:prstGeom prst="rect">
            <a:avLst/>
          </a:prstGeom>
        </p:spPr>
        <p:txBody>
          <a:bodyPr vert="horz"/>
          <a:lstStyle>
            <a:lvl1pPr algn="l">
              <a:lnSpc>
                <a:spcPts val="5000"/>
              </a:lnSpc>
              <a:spcBef>
                <a:spcPts val="0"/>
              </a:spcBef>
              <a:spcAft>
                <a:spcPts val="0"/>
              </a:spcAft>
              <a:defRPr sz="4000">
                <a:solidFill>
                  <a:schemeClr val="bg1"/>
                </a:solidFill>
                <a:latin typeface="Verdana"/>
              </a:defRPr>
            </a:lvl1pPr>
          </a:lstStyle>
          <a:p>
            <a:r>
              <a:rPr lang="en-CA" dirty="0"/>
              <a:t>Click to edit </a:t>
            </a:r>
            <a:br>
              <a:rPr lang="en-CA" dirty="0"/>
            </a:br>
            <a:r>
              <a:rPr lang="en-CA" dirty="0"/>
              <a:t>Master title style</a:t>
            </a:r>
            <a:endParaRPr lang="en-US" dirty="0"/>
          </a:p>
        </p:txBody>
      </p:sp>
    </p:spTree>
    <p:extLst>
      <p:ext uri="{BB962C8B-B14F-4D97-AF65-F5344CB8AC3E}">
        <p14:creationId xmlns:p14="http://schemas.microsoft.com/office/powerpoint/2010/main" val="2364536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Purple)">
    <p:spTree>
      <p:nvGrpSpPr>
        <p:cNvPr id="1" name=""/>
        <p:cNvGrpSpPr/>
        <p:nvPr/>
      </p:nvGrpSpPr>
      <p:grpSpPr>
        <a:xfrm>
          <a:off x="0" y="0"/>
          <a:ext cx="0" cy="0"/>
          <a:chOff x="0" y="0"/>
          <a:chExt cx="0" cy="0"/>
        </a:xfrm>
      </p:grpSpPr>
      <p:sp>
        <p:nvSpPr>
          <p:cNvPr id="2" name="Title 1"/>
          <p:cNvSpPr>
            <a:spLocks noGrp="1"/>
          </p:cNvSpPr>
          <p:nvPr>
            <p:ph type="title"/>
          </p:nvPr>
        </p:nvSpPr>
        <p:spPr>
          <a:xfrm>
            <a:off x="457200" y="355600"/>
            <a:ext cx="8229600" cy="716096"/>
          </a:xfrm>
          <a:prstGeom prst="rect">
            <a:avLst/>
          </a:prstGeom>
        </p:spPr>
        <p:txBody>
          <a:bodyPr/>
          <a:lstStyle>
            <a:lvl1pPr>
              <a:defRPr sz="3200">
                <a:solidFill>
                  <a:schemeClr val="tx2">
                    <a:lumMod val="75000"/>
                  </a:schemeClr>
                </a:solidFill>
              </a:defRPr>
            </a:lvl1pPr>
          </a:lstStyle>
          <a:p>
            <a:r>
              <a:rPr lang="en-US" dirty="0"/>
              <a:t>Click to edit Master title style</a:t>
            </a:r>
          </a:p>
        </p:txBody>
      </p:sp>
      <p:sp>
        <p:nvSpPr>
          <p:cNvPr id="3" name="Content Placeholder 2"/>
          <p:cNvSpPr>
            <a:spLocks noGrp="1"/>
          </p:cNvSpPr>
          <p:nvPr>
            <p:ph idx="1"/>
          </p:nvPr>
        </p:nvSpPr>
        <p:spPr>
          <a:xfrm>
            <a:off x="457200" y="1200151"/>
            <a:ext cx="7549763" cy="3214288"/>
          </a:xfrm>
          <a:prstGeom prst="rect">
            <a:avLst/>
          </a:prstGeom>
        </p:spPr>
        <p:txBody>
          <a:bodyPr/>
          <a:lstStyle>
            <a:lvl1pPr marL="342900" indent="-342900">
              <a:buSzPct val="65000"/>
              <a:buFont typeface="Wingdings 3" pitchFamily="18" charset="2"/>
              <a:buChar char=""/>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tx2">
                    <a:lumMod val="75000"/>
                  </a:schemeClr>
                </a:solidFill>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1557418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Gol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355599"/>
            <a:ext cx="8229600" cy="707629"/>
          </a:xfrm>
          <a:prstGeom prst="rect">
            <a:avLst/>
          </a:prstGeom>
        </p:spPr>
        <p:txBody>
          <a:bodyPr/>
          <a:lstStyle>
            <a:lvl1pPr>
              <a:defRPr sz="3200">
                <a:solidFill>
                  <a:srgbClr val="6A5738"/>
                </a:solidFill>
              </a:defRPr>
            </a:lvl1pPr>
          </a:lstStyle>
          <a:p>
            <a:r>
              <a:rPr lang="en-US" dirty="0"/>
              <a:t>Click to edit Master title style</a:t>
            </a:r>
          </a:p>
        </p:txBody>
      </p:sp>
      <p:sp>
        <p:nvSpPr>
          <p:cNvPr id="7" name="Content Placeholder 2"/>
          <p:cNvSpPr>
            <a:spLocks noGrp="1"/>
          </p:cNvSpPr>
          <p:nvPr>
            <p:ph idx="1"/>
          </p:nvPr>
        </p:nvSpPr>
        <p:spPr>
          <a:xfrm>
            <a:off x="457200" y="1200151"/>
            <a:ext cx="7510007" cy="3238950"/>
          </a:xfrm>
          <a:prstGeom prst="rect">
            <a:avLst/>
          </a:prstGeom>
        </p:spPr>
        <p:txBody>
          <a:bodyPr/>
          <a:lstStyle>
            <a:lvl1pPr marL="342900" indent="-342900">
              <a:buClr>
                <a:schemeClr val="accent5">
                  <a:lumMod val="40000"/>
                  <a:lumOff val="60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5">
                    <a:lumMod val="75000"/>
                  </a:schemeClr>
                </a:solidFill>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946410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Red)">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6" name="Title 1"/>
          <p:cNvSpPr>
            <a:spLocks noGrp="1"/>
          </p:cNvSpPr>
          <p:nvPr>
            <p:ph type="title"/>
          </p:nvPr>
        </p:nvSpPr>
        <p:spPr>
          <a:xfrm>
            <a:off x="457200" y="355600"/>
            <a:ext cx="8229600" cy="716096"/>
          </a:xfrm>
          <a:prstGeom prst="rect">
            <a:avLst/>
          </a:prstGeom>
        </p:spPr>
        <p:txBody>
          <a:bodyPr/>
          <a:lstStyle>
            <a:lvl1pPr>
              <a:defRPr sz="3200">
                <a:solidFill>
                  <a:srgbClr val="8E2C27"/>
                </a:solidFill>
              </a:defRPr>
            </a:lvl1pPr>
          </a:lstStyle>
          <a:p>
            <a:r>
              <a:rPr lang="en-US" dirty="0"/>
              <a:t>Click to edit Master title style</a:t>
            </a:r>
          </a:p>
        </p:txBody>
      </p:sp>
      <p:sp>
        <p:nvSpPr>
          <p:cNvPr id="7" name="Content Placeholder 2"/>
          <p:cNvSpPr>
            <a:spLocks noGrp="1"/>
          </p:cNvSpPr>
          <p:nvPr>
            <p:ph idx="1"/>
          </p:nvPr>
        </p:nvSpPr>
        <p:spPr>
          <a:xfrm>
            <a:off x="457200" y="1200151"/>
            <a:ext cx="7533861" cy="3238950"/>
          </a:xfrm>
          <a:prstGeom prst="rect">
            <a:avLst/>
          </a:prstGeom>
        </p:spPr>
        <p:txBody>
          <a:bodyPr/>
          <a:lstStyle>
            <a:lvl1pPr marL="342900" indent="-342900">
              <a:buClr>
                <a:schemeClr val="accent2">
                  <a:lumMod val="40000"/>
                  <a:lumOff val="60000"/>
                </a:schemeClr>
              </a:buClr>
              <a:buSzPct val="65000"/>
              <a:buFont typeface="Wingdings 3" pitchFamily="18" charset="2"/>
              <a:buChar char=""/>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Slide Number Placeholder 5"/>
          <p:cNvSpPr>
            <a:spLocks noGrp="1"/>
          </p:cNvSpPr>
          <p:nvPr>
            <p:ph type="sldNum" sz="quarter" idx="12"/>
          </p:nvPr>
        </p:nvSpPr>
        <p:spPr>
          <a:xfrm>
            <a:off x="457200" y="4619291"/>
            <a:ext cx="441042" cy="273844"/>
          </a:xfrm>
          <a:prstGeom prst="rect">
            <a:avLst/>
          </a:prstGeom>
        </p:spPr>
        <p:txBody>
          <a:bodyPr/>
          <a:lstStyle>
            <a:lvl1pPr>
              <a:defRPr>
                <a:solidFill>
                  <a:schemeClr val="accent2">
                    <a:lumMod val="75000"/>
                  </a:schemeClr>
                </a:solidFill>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225809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Yellow)">
    <p:bg>
      <p:bgPr>
        <a:blipFill rotWithShape="1">
          <a:blip r:embed="rId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8" name="Title 1"/>
          <p:cNvSpPr>
            <a:spLocks noGrp="1"/>
          </p:cNvSpPr>
          <p:nvPr>
            <p:ph type="title"/>
          </p:nvPr>
        </p:nvSpPr>
        <p:spPr>
          <a:xfrm>
            <a:off x="457200" y="355600"/>
            <a:ext cx="8229600" cy="716096"/>
          </a:xfrm>
          <a:prstGeom prst="rect">
            <a:avLst/>
          </a:prstGeom>
        </p:spPr>
        <p:txBody>
          <a:bodyPr/>
          <a:lstStyle>
            <a:lvl1pPr>
              <a:defRPr sz="3200">
                <a:solidFill>
                  <a:srgbClr val="2F2C4B"/>
                </a:solidFill>
              </a:defRPr>
            </a:lvl1pPr>
          </a:lstStyle>
          <a:p>
            <a:r>
              <a:rPr lang="en-US" dirty="0"/>
              <a:t>Click to edit Master title style</a:t>
            </a:r>
          </a:p>
        </p:txBody>
      </p:sp>
      <p:sp>
        <p:nvSpPr>
          <p:cNvPr id="9" name="Content Placeholder 2"/>
          <p:cNvSpPr>
            <a:spLocks noGrp="1"/>
          </p:cNvSpPr>
          <p:nvPr>
            <p:ph idx="1"/>
          </p:nvPr>
        </p:nvSpPr>
        <p:spPr>
          <a:xfrm>
            <a:off x="457200" y="1200151"/>
            <a:ext cx="7533861" cy="3214288"/>
          </a:xfrm>
          <a:prstGeom prst="rect">
            <a:avLst/>
          </a:prstGeom>
        </p:spPr>
        <p:txBody>
          <a:bodyPr/>
          <a:lstStyle>
            <a:lvl1pPr marL="342900" indent="-342900">
              <a:buClr>
                <a:schemeClr val="accent1">
                  <a:lumMod val="40000"/>
                  <a:lumOff val="60000"/>
                </a:schemeClr>
              </a:buClr>
              <a:buSzPct val="65000"/>
              <a:buFont typeface="Wingdings 3" pitchFamily="18" charset="2"/>
              <a:buChar char="p"/>
              <a:defRPr>
                <a:solidFill>
                  <a:srgbClr val="2F2C4B"/>
                </a:solidFill>
              </a:defRPr>
            </a:lvl1pPr>
            <a:lvl2pPr>
              <a:defRPr>
                <a:solidFill>
                  <a:srgbClr val="2F2C4B"/>
                </a:solidFill>
              </a:defRPr>
            </a:lvl2pPr>
            <a:lvl3pPr>
              <a:defRPr>
                <a:solidFill>
                  <a:srgbClr val="2F2C4B"/>
                </a:solidFill>
              </a:defRPr>
            </a:lvl3pPr>
            <a:lvl4pPr>
              <a:defRPr>
                <a:solidFill>
                  <a:srgbClr val="2F2C4B"/>
                </a:solidFill>
              </a:defRPr>
            </a:lvl4pPr>
            <a:lvl5pPr>
              <a:defRPr>
                <a:solidFill>
                  <a:srgbClr val="2F2C4B"/>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5"/>
          <p:cNvSpPr>
            <a:spLocks noGrp="1"/>
          </p:cNvSpPr>
          <p:nvPr>
            <p:ph type="sldNum" sz="quarter" idx="12"/>
          </p:nvPr>
        </p:nvSpPr>
        <p:spPr>
          <a:xfrm>
            <a:off x="457200" y="4619291"/>
            <a:ext cx="441042" cy="273844"/>
          </a:xfrm>
          <a:prstGeom prst="rect">
            <a:avLst/>
          </a:prstGeom>
        </p:spPr>
        <p:txBody>
          <a:bodyPr/>
          <a:lstStyle>
            <a:lvl1pPr>
              <a:defRPr>
                <a:solidFill>
                  <a:srgbClr val="2F2C4B"/>
                </a:solidFill>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17470529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18" Type="http://schemas.openxmlformats.org/officeDocument/2006/relationships/slideLayout" Target="../slideLayouts/slideLayout23.xml"/><Relationship Id="rId3" Type="http://schemas.openxmlformats.org/officeDocument/2006/relationships/slideLayout" Target="../slideLayouts/slideLayout8.xml"/><Relationship Id="rId21" Type="http://schemas.openxmlformats.org/officeDocument/2006/relationships/theme" Target="../theme/theme2.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slideLayout" Target="../slideLayouts/slideLayout22.xml"/><Relationship Id="rId2" Type="http://schemas.openxmlformats.org/officeDocument/2006/relationships/slideLayout" Target="../slideLayouts/slideLayout7.xml"/><Relationship Id="rId16" Type="http://schemas.openxmlformats.org/officeDocument/2006/relationships/slideLayout" Target="../slideLayouts/slideLayout21.xml"/><Relationship Id="rId20" Type="http://schemas.openxmlformats.org/officeDocument/2006/relationships/slideLayout" Target="../slideLayouts/slideLayout25.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10" Type="http://schemas.openxmlformats.org/officeDocument/2006/relationships/slideLayout" Target="../slideLayouts/slideLayout15.xml"/><Relationship Id="rId19" Type="http://schemas.openxmlformats.org/officeDocument/2006/relationships/slideLayout" Target="../slideLayouts/slideLayout24.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 Id="rId22" Type="http://schemas.openxmlformats.org/officeDocument/2006/relationships/image" Target="../media/image6.jpe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8.xml"/><Relationship Id="rId7" Type="http://schemas.openxmlformats.org/officeDocument/2006/relationships/image" Target="../media/image11.jpeg"/><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theme" Target="../theme/theme3.xml"/><Relationship Id="rId5" Type="http://schemas.openxmlformats.org/officeDocument/2006/relationships/slideLayout" Target="../slideLayouts/slideLayout30.xml"/><Relationship Id="rId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41755586"/>
      </p:ext>
    </p:extLst>
  </p:cSld>
  <p:clrMap bg1="lt1" tx1="dk1" bg2="lt2" tx2="dk2" accent1="accent1" accent2="accent2" accent3="accent3" accent4="accent4" accent5="accent5" accent6="accent6" hlink="hlink" folHlink="folHlink"/>
  <p:sldLayoutIdLst>
    <p:sldLayoutId id="2147483716" r:id="rId1"/>
    <p:sldLayoutId id="2147483720" r:id="rId2"/>
    <p:sldLayoutId id="2147483717" r:id="rId3"/>
    <p:sldLayoutId id="2147483718" r:id="rId4"/>
    <p:sldLayoutId id="2147483719" r:id="rId5"/>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22"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b="1">
                <a:solidFill>
                  <a:srgbClr val="2D2926"/>
                </a:solidFill>
                <a:latin typeface="Verdana"/>
                <a:cs typeface="Verdana"/>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3672049858"/>
      </p:ext>
    </p:extLst>
  </p:cSld>
  <p:clrMap bg1="lt1" tx1="dk1" bg2="lt2" tx2="dk2" accent1="accent1" accent2="accent2" accent3="accent3" accent4="accent4" accent5="accent5" accent6="accent6" hlink="hlink" folHlink="folHlink"/>
  <p:sldLayoutIdLst>
    <p:sldLayoutId id="2147483684" r:id="rId1"/>
    <p:sldLayoutId id="2147483701" r:id="rId2"/>
    <p:sldLayoutId id="2147483692" r:id="rId3"/>
    <p:sldLayoutId id="2147483695" r:id="rId4"/>
    <p:sldLayoutId id="2147483698" r:id="rId5"/>
    <p:sldLayoutId id="2147483737" r:id="rId6"/>
    <p:sldLayoutId id="2147483752" r:id="rId7"/>
    <p:sldLayoutId id="2147483738" r:id="rId8"/>
    <p:sldLayoutId id="2147483739" r:id="rId9"/>
    <p:sldLayoutId id="2147483740" r:id="rId10"/>
    <p:sldLayoutId id="2147483748" r:id="rId11"/>
    <p:sldLayoutId id="2147483741" r:id="rId12"/>
    <p:sldLayoutId id="2147483749" r:id="rId13"/>
    <p:sldLayoutId id="2147483750" r:id="rId14"/>
    <p:sldLayoutId id="2147483751" r:id="rId15"/>
    <p:sldLayoutId id="2147483743" r:id="rId16"/>
    <p:sldLayoutId id="2147483747" r:id="rId17"/>
    <p:sldLayoutId id="2147483744" r:id="rId18"/>
    <p:sldLayoutId id="2147483745" r:id="rId19"/>
    <p:sldLayoutId id="2147483746" r:id="rId20"/>
  </p:sldLayoutIdLst>
  <p:hf hdr="0"/>
  <p:txStyles>
    <p:titleStyle>
      <a:lvl1pPr algn="l" defTabSz="457200" rtl="0" eaLnBrk="1" latinLnBrk="0" hangingPunct="1">
        <a:spcBef>
          <a:spcPct val="0"/>
        </a:spcBef>
        <a:buNone/>
        <a:defRPr sz="4000" kern="1200">
          <a:solidFill>
            <a:schemeClr val="tx1"/>
          </a:solidFill>
          <a:latin typeface="Verdana"/>
          <a:ea typeface="+mj-ea"/>
          <a:cs typeface="Verdana"/>
        </a:defRPr>
      </a:lvl1pPr>
    </p:titleStyle>
    <p:bodyStyle>
      <a:lvl1pPr marL="342900" indent="-342900" algn="l" defTabSz="457200" rtl="0" eaLnBrk="1" latinLnBrk="0" hangingPunct="1">
        <a:spcBef>
          <a:spcPct val="20000"/>
        </a:spcBef>
        <a:buClr>
          <a:schemeClr val="tx1">
            <a:lumMod val="40000"/>
            <a:lumOff val="60000"/>
          </a:schemeClr>
        </a:buClr>
        <a:buFont typeface="Wingdings" charset="2"/>
        <a:buChar char="►"/>
        <a:defRPr sz="2400" kern="1200">
          <a:solidFill>
            <a:schemeClr val="tx1"/>
          </a:solidFill>
          <a:latin typeface="Verdana"/>
          <a:ea typeface="+mn-ea"/>
          <a:cs typeface="Verdana"/>
        </a:defRPr>
      </a:lvl1pPr>
      <a:lvl2pPr marL="742950" indent="-176400" algn="l" defTabSz="457200" rtl="0" eaLnBrk="1" latinLnBrk="0" hangingPunct="1">
        <a:spcBef>
          <a:spcPts val="600"/>
        </a:spcBef>
        <a:buSzPct val="100000"/>
        <a:buFont typeface="Arial"/>
        <a:buChar char="•"/>
        <a:defRPr sz="2000" kern="1200">
          <a:solidFill>
            <a:schemeClr val="tx1">
              <a:lumMod val="60000"/>
              <a:lumOff val="40000"/>
            </a:schemeClr>
          </a:solidFill>
          <a:latin typeface="Verdana"/>
          <a:ea typeface="+mn-ea"/>
          <a:cs typeface="Verdana"/>
        </a:defRPr>
      </a:lvl2pPr>
      <a:lvl3pPr marL="1143000" indent="-228600" algn="l" defTabSz="457200" rtl="0" eaLnBrk="1" latinLnBrk="0" hangingPunct="1">
        <a:spcBef>
          <a:spcPct val="20000"/>
        </a:spcBef>
        <a:buFont typeface="Arial Unicode MS"/>
        <a:buChar char="▸"/>
        <a:defRPr sz="1800" kern="1200">
          <a:solidFill>
            <a:schemeClr val="tx1"/>
          </a:solidFill>
          <a:latin typeface="Verdana"/>
          <a:ea typeface="+mn-ea"/>
          <a:cs typeface="Verdana"/>
        </a:defRPr>
      </a:lvl3pPr>
      <a:lvl4pPr marL="1600200" indent="-176400" algn="l" defTabSz="457200" rtl="0" eaLnBrk="1" latinLnBrk="0" hangingPunct="1">
        <a:spcBef>
          <a:spcPct val="20000"/>
        </a:spcBef>
        <a:buFont typeface="Arial"/>
        <a:buChar char="▹"/>
        <a:defRPr sz="1600" kern="1200">
          <a:solidFill>
            <a:schemeClr val="tx1">
              <a:lumMod val="60000"/>
              <a:lumOff val="40000"/>
            </a:schemeClr>
          </a:solidFill>
          <a:latin typeface="Verdana"/>
          <a:ea typeface="+mn-ea"/>
          <a:cs typeface="Verdana"/>
        </a:defRPr>
      </a:lvl4pPr>
      <a:lvl5pPr marL="2057400" indent="-176400" algn="l" defTabSz="457200" rtl="0" eaLnBrk="1" latinLnBrk="0" hangingPunct="1">
        <a:spcBef>
          <a:spcPct val="20000"/>
        </a:spcBef>
        <a:buFont typeface="Wingdings" charset="2"/>
        <a:buChar char="§"/>
        <a:defRPr sz="1600" kern="1200">
          <a:solidFill>
            <a:schemeClr val="accent6">
              <a:lumMod val="75000"/>
              <a:lumOff val="25000"/>
            </a:schemeClr>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rotWithShape="1">
          <a:blip r:embed="rId7" cstate="email">
            <a:extLst>
              <a:ext uri="{28A0092B-C50C-407E-A947-70E740481C1C}">
                <a14:useLocalDpi xmlns:a14="http://schemas.microsoft.com/office/drawing/2010/main"/>
              </a:ext>
            </a:extLst>
          </a:blip>
          <a:stretch>
            <a:fillRect/>
          </a:stretch>
        </a:blipFill>
        <a:effectLst/>
      </p:bgPr>
    </p:bg>
    <p:spTree>
      <p:nvGrpSpPr>
        <p:cNvPr id="1" name=""/>
        <p:cNvGrpSpPr/>
        <p:nvPr/>
      </p:nvGrpSpPr>
      <p:grpSpPr>
        <a:xfrm>
          <a:off x="0" y="0"/>
          <a:ext cx="0" cy="0"/>
          <a:chOff x="0" y="0"/>
          <a:chExt cx="0" cy="0"/>
        </a:xfrm>
      </p:grpSpPr>
      <p:sp>
        <p:nvSpPr>
          <p:cNvPr id="10" name="Slide Number Placeholder 5"/>
          <p:cNvSpPr>
            <a:spLocks noGrp="1"/>
          </p:cNvSpPr>
          <p:nvPr>
            <p:ph type="sldNum" sz="quarter" idx="4"/>
          </p:nvPr>
        </p:nvSpPr>
        <p:spPr>
          <a:xfrm>
            <a:off x="457200" y="4619291"/>
            <a:ext cx="441042" cy="273844"/>
          </a:xfrm>
          <a:prstGeom prst="rect">
            <a:avLst/>
          </a:prstGeom>
        </p:spPr>
        <p:txBody>
          <a:bodyPr vert="horz" lIns="91440" tIns="45720" rIns="91440" bIns="45720" rtlCol="0" anchor="ctr"/>
          <a:lstStyle>
            <a:lvl1pPr algn="l">
              <a:defRPr sz="800" b="1">
                <a:solidFill>
                  <a:schemeClr val="tx1">
                    <a:lumMod val="40000"/>
                    <a:lumOff val="60000"/>
                  </a:schemeClr>
                </a:solidFill>
                <a:latin typeface="Verdana"/>
                <a:cs typeface="Verdana"/>
              </a:defRPr>
            </a:lvl1pPr>
          </a:lstStyle>
          <a:p>
            <a:fld id="{2ADB43A4-BB4D-7941-ABC9-11653EF15703}" type="slidenum">
              <a:rPr lang="en-US" smtClean="0"/>
              <a:pPr/>
              <a:t>‹#›</a:t>
            </a:fld>
            <a:endParaRPr lang="en-US" dirty="0"/>
          </a:p>
        </p:txBody>
      </p:sp>
    </p:spTree>
    <p:extLst>
      <p:ext uri="{BB962C8B-B14F-4D97-AF65-F5344CB8AC3E}">
        <p14:creationId xmlns:p14="http://schemas.microsoft.com/office/powerpoint/2010/main" val="3682782048"/>
      </p:ext>
    </p:extLst>
  </p:cSld>
  <p:clrMap bg1="lt1" tx1="dk1" bg2="lt2" tx2="dk2" accent1="accent1" accent2="accent2" accent3="accent3" accent4="accent4" accent5="accent5" accent6="accent6" hlink="hlink" folHlink="folHlink"/>
  <p:sldLayoutIdLst>
    <p:sldLayoutId id="2147483667" r:id="rId1"/>
    <p:sldLayoutId id="2147483702" r:id="rId2"/>
    <p:sldLayoutId id="2147483693" r:id="rId3"/>
    <p:sldLayoutId id="2147483696" r:id="rId4"/>
    <p:sldLayoutId id="2147483699" r:id="rId5"/>
  </p:sldLayoutIdLst>
  <p:hf hdr="0"/>
  <p:txStyles>
    <p:titleStyle>
      <a:lvl1pPr algn="l" defTabSz="457200" rtl="0" eaLnBrk="1" latinLnBrk="0" hangingPunct="1">
        <a:spcBef>
          <a:spcPct val="0"/>
        </a:spcBef>
        <a:buNone/>
        <a:defRPr sz="4000" kern="1200">
          <a:solidFill>
            <a:schemeClr val="bg1"/>
          </a:solidFill>
          <a:latin typeface="Verdana"/>
          <a:ea typeface="+mj-ea"/>
          <a:cs typeface="Verdana"/>
        </a:defRPr>
      </a:lvl1pPr>
    </p:titleStyle>
    <p:bodyStyle>
      <a:lvl1pPr marL="342900" marR="0" indent="-342900" algn="l" defTabSz="457200" rtl="0" eaLnBrk="1" fontAlgn="auto" latinLnBrk="0" hangingPunct="1">
        <a:lnSpc>
          <a:spcPct val="100000"/>
        </a:lnSpc>
        <a:spcBef>
          <a:spcPct val="20000"/>
        </a:spcBef>
        <a:spcAft>
          <a:spcPts val="0"/>
        </a:spcAft>
        <a:buClr>
          <a:schemeClr val="tx1">
            <a:lumMod val="20000"/>
            <a:lumOff val="80000"/>
          </a:schemeClr>
        </a:buClr>
        <a:buSzTx/>
        <a:buFont typeface="Wingdings" charset="2"/>
        <a:buChar char="►"/>
        <a:tabLst/>
        <a:defRPr sz="2400" kern="1200">
          <a:solidFill>
            <a:schemeClr val="bg1"/>
          </a:solidFill>
          <a:latin typeface="Verdana"/>
          <a:ea typeface="+mn-ea"/>
          <a:cs typeface="Verdana"/>
        </a:defRPr>
      </a:lvl1pPr>
      <a:lvl2pPr marL="742950" marR="0" indent="-176400" algn="l" defTabSz="457200" rtl="0" eaLnBrk="1" fontAlgn="auto" latinLnBrk="0" hangingPunct="1">
        <a:lnSpc>
          <a:spcPct val="100000"/>
        </a:lnSpc>
        <a:spcBef>
          <a:spcPts val="600"/>
        </a:spcBef>
        <a:spcAft>
          <a:spcPts val="0"/>
        </a:spcAft>
        <a:buClrTx/>
        <a:buSzPct val="100000"/>
        <a:buFont typeface="Arial"/>
        <a:buChar char="•"/>
        <a:tabLst/>
        <a:defRPr sz="2000" kern="1200">
          <a:solidFill>
            <a:schemeClr val="tx1">
              <a:lumMod val="40000"/>
              <a:lumOff val="60000"/>
            </a:schemeClr>
          </a:solidFill>
          <a:latin typeface="Verdana"/>
          <a:ea typeface="+mn-ea"/>
          <a:cs typeface="Verdana"/>
        </a:defRPr>
      </a:lvl2pPr>
      <a:lvl3pPr marL="1143000" marR="0" indent="-228600" algn="l" defTabSz="457200" rtl="0" eaLnBrk="1" fontAlgn="auto" latinLnBrk="0" hangingPunct="1">
        <a:lnSpc>
          <a:spcPct val="100000"/>
        </a:lnSpc>
        <a:spcBef>
          <a:spcPct val="20000"/>
        </a:spcBef>
        <a:spcAft>
          <a:spcPts val="0"/>
        </a:spcAft>
        <a:buClrTx/>
        <a:buSzTx/>
        <a:buFont typeface="Arial Unicode MS"/>
        <a:buChar char="▸"/>
        <a:tabLst/>
        <a:defRPr sz="1800" kern="1200">
          <a:solidFill>
            <a:schemeClr val="bg1"/>
          </a:solidFill>
          <a:latin typeface="Verdana"/>
          <a:ea typeface="+mn-ea"/>
          <a:cs typeface="Verdana"/>
        </a:defRPr>
      </a:lvl3pPr>
      <a:lvl4pPr marL="1600200" marR="0" indent="-176400" algn="l" defTabSz="457200" rtl="0" eaLnBrk="1" fontAlgn="auto" latinLnBrk="0" hangingPunct="1">
        <a:lnSpc>
          <a:spcPct val="100000"/>
        </a:lnSpc>
        <a:spcBef>
          <a:spcPct val="20000"/>
        </a:spcBef>
        <a:spcAft>
          <a:spcPts val="0"/>
        </a:spcAft>
        <a:buClrTx/>
        <a:buSzTx/>
        <a:buFont typeface="Arial"/>
        <a:buChar char="▹"/>
        <a:tabLst/>
        <a:defRPr sz="1600" kern="1200">
          <a:solidFill>
            <a:schemeClr val="tx1">
              <a:lumMod val="40000"/>
              <a:lumOff val="60000"/>
            </a:schemeClr>
          </a:solidFill>
          <a:latin typeface="Verdana"/>
          <a:ea typeface="+mn-ea"/>
          <a:cs typeface="Verdana"/>
        </a:defRPr>
      </a:lvl4pPr>
      <a:lvl5pPr marL="2057400" marR="0" indent="-176400" algn="l" defTabSz="457200" rtl="0" eaLnBrk="1" fontAlgn="auto" latinLnBrk="0" hangingPunct="1">
        <a:lnSpc>
          <a:spcPct val="100000"/>
        </a:lnSpc>
        <a:spcBef>
          <a:spcPct val="20000"/>
        </a:spcBef>
        <a:spcAft>
          <a:spcPts val="0"/>
        </a:spcAft>
        <a:buClrTx/>
        <a:buSzTx/>
        <a:buFont typeface="Wingdings" charset="2"/>
        <a:buChar char="§"/>
        <a:tabLst/>
        <a:defRPr sz="1600" kern="1200">
          <a:solidFill>
            <a:schemeClr val="tx1">
              <a:lumMod val="40000"/>
              <a:lumOff val="60000"/>
            </a:schemeClr>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59797" y="3912781"/>
            <a:ext cx="7761852" cy="689394"/>
          </a:xfrm>
        </p:spPr>
        <p:txBody>
          <a:bodyPr/>
          <a:lstStyle/>
          <a:p>
            <a:pPr algn="just"/>
            <a:r>
              <a:rPr lang="en-CA" sz="1600" dirty="0"/>
              <a:t>J. Mark Jackson, KC – Partner and Health Law Group Leader, Field Law</a:t>
            </a:r>
          </a:p>
        </p:txBody>
      </p:sp>
      <p:sp>
        <p:nvSpPr>
          <p:cNvPr id="3" name="Title 2"/>
          <p:cNvSpPr>
            <a:spLocks noGrp="1"/>
          </p:cNvSpPr>
          <p:nvPr>
            <p:ph type="title"/>
          </p:nvPr>
        </p:nvSpPr>
        <p:spPr>
          <a:xfrm>
            <a:off x="459796" y="2741450"/>
            <a:ext cx="8016383" cy="1426715"/>
          </a:xfrm>
        </p:spPr>
        <p:txBody>
          <a:bodyPr/>
          <a:lstStyle/>
          <a:p>
            <a:pPr>
              <a:lnSpc>
                <a:spcPct val="100000"/>
              </a:lnSpc>
            </a:pPr>
            <a:r>
              <a:rPr lang="en-US" sz="2800" b="1" dirty="0">
                <a:effectLst/>
                <a:latin typeface="Calibri" panose="020F0502020204030204" pitchFamily="34" charset="0"/>
                <a:ea typeface="Calibri" panose="020F0502020204030204" pitchFamily="34" charset="0"/>
              </a:rPr>
              <a:t>The Evolving Tort of Harassment</a:t>
            </a:r>
            <a:br>
              <a:rPr lang="en-US" sz="1800" dirty="0">
                <a:effectLst/>
                <a:latin typeface="Calibri" panose="020F0502020204030204" pitchFamily="34" charset="0"/>
                <a:ea typeface="Calibri" panose="020F0502020204030204" pitchFamily="34" charset="0"/>
              </a:rPr>
            </a:br>
            <a:r>
              <a:rPr lang="en-US" sz="1800" dirty="0">
                <a:effectLst/>
                <a:latin typeface="Calibri" panose="020F0502020204030204" pitchFamily="34" charset="0"/>
                <a:ea typeface="Calibri" panose="020F0502020204030204" pitchFamily="34" charset="0"/>
              </a:rPr>
              <a:t>Law Society of Yukon Presentation</a:t>
            </a:r>
            <a:endParaRPr lang="en-CA" dirty="0"/>
          </a:p>
        </p:txBody>
      </p:sp>
    </p:spTree>
    <p:extLst>
      <p:ext uri="{BB962C8B-B14F-4D97-AF65-F5344CB8AC3E}">
        <p14:creationId xmlns:p14="http://schemas.microsoft.com/office/powerpoint/2010/main" val="237200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4F9DBC1-7E33-EC8F-245E-BF23DD9F5D4A}"/>
              </a:ext>
            </a:extLst>
          </p:cNvPr>
          <p:cNvSpPr>
            <a:spLocks noGrp="1"/>
          </p:cNvSpPr>
          <p:nvPr>
            <p:ph type="title"/>
          </p:nvPr>
        </p:nvSpPr>
        <p:spPr/>
        <p:txBody>
          <a:bodyPr/>
          <a:lstStyle/>
          <a:p>
            <a:r>
              <a:rPr lang="en-US" sz="2800" dirty="0"/>
              <a:t>The Submissions</a:t>
            </a:r>
          </a:p>
        </p:txBody>
      </p:sp>
      <p:sp>
        <p:nvSpPr>
          <p:cNvPr id="6" name="Content Placeholder 5">
            <a:extLst>
              <a:ext uri="{FF2B5EF4-FFF2-40B4-BE49-F238E27FC236}">
                <a16:creationId xmlns:a16="http://schemas.microsoft.com/office/drawing/2014/main" id="{2004A8AB-219F-75F4-D779-C9212DD4977D}"/>
              </a:ext>
            </a:extLst>
          </p:cNvPr>
          <p:cNvSpPr>
            <a:spLocks noGrp="1"/>
          </p:cNvSpPr>
          <p:nvPr>
            <p:ph idx="1"/>
          </p:nvPr>
        </p:nvSpPr>
        <p:spPr/>
        <p:txBody>
          <a:bodyPr/>
          <a:lstStyle/>
          <a:p>
            <a:r>
              <a:rPr lang="en-US" sz="1600" dirty="0"/>
              <a:t>We argued that there was a gap in tort law.  We could only get so far with the defamation claim.  The persistent and harmful conduct of Johnston did not fit neatly into any other tort that would provide Nunn with remedy and injunctive relief.</a:t>
            </a:r>
          </a:p>
          <a:p>
            <a:pPr marL="0" indent="0">
              <a:buNone/>
            </a:pPr>
            <a:endParaRPr lang="en-US" sz="1600" dirty="0"/>
          </a:p>
          <a:p>
            <a:r>
              <a:rPr lang="en-US" sz="1600" dirty="0"/>
              <a:t>We referred to secondary sources, including the Dan </a:t>
            </a:r>
            <a:r>
              <a:rPr lang="en-US" sz="1600" dirty="0" err="1"/>
              <a:t>Priel</a:t>
            </a:r>
            <a:r>
              <a:rPr lang="en-US" sz="1600" dirty="0"/>
              <a:t> article, “‘That is not how the Common Law Works’: Paths to Tort Liability for Harassment” (2021) 52 Ottawa Law Review 87 at 115-120. </a:t>
            </a:r>
          </a:p>
        </p:txBody>
      </p:sp>
      <p:sp>
        <p:nvSpPr>
          <p:cNvPr id="4" name="Slide Number Placeholder 3">
            <a:extLst>
              <a:ext uri="{FF2B5EF4-FFF2-40B4-BE49-F238E27FC236}">
                <a16:creationId xmlns:a16="http://schemas.microsoft.com/office/drawing/2014/main" id="{07908269-76FD-8210-A28C-1AD989BB807F}"/>
              </a:ext>
            </a:extLst>
          </p:cNvPr>
          <p:cNvSpPr>
            <a:spLocks noGrp="1"/>
          </p:cNvSpPr>
          <p:nvPr>
            <p:ph type="sldNum" sz="quarter" idx="12"/>
          </p:nvPr>
        </p:nvSpPr>
        <p:spPr/>
        <p:txBody>
          <a:bodyPr/>
          <a:lstStyle/>
          <a:p>
            <a:fld id="{2ADB43A4-BB4D-7941-ABC9-11653EF15703}" type="slidenum">
              <a:rPr lang="en-US" smtClean="0"/>
              <a:pPr/>
              <a:t>10</a:t>
            </a:fld>
            <a:endParaRPr lang="en-US" dirty="0"/>
          </a:p>
        </p:txBody>
      </p:sp>
    </p:spTree>
    <p:extLst>
      <p:ext uri="{BB962C8B-B14F-4D97-AF65-F5344CB8AC3E}">
        <p14:creationId xmlns:p14="http://schemas.microsoft.com/office/powerpoint/2010/main" val="3225361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1E53034-4248-E189-3815-4630F3135EAD}"/>
              </a:ext>
            </a:extLst>
          </p:cNvPr>
          <p:cNvSpPr>
            <a:spLocks noGrp="1"/>
          </p:cNvSpPr>
          <p:nvPr>
            <p:ph type="title"/>
          </p:nvPr>
        </p:nvSpPr>
        <p:spPr/>
        <p:txBody>
          <a:bodyPr/>
          <a:lstStyle/>
          <a:p>
            <a:r>
              <a:rPr lang="en-US" dirty="0"/>
              <a:t>The Decision</a:t>
            </a:r>
          </a:p>
        </p:txBody>
      </p:sp>
      <p:sp>
        <p:nvSpPr>
          <p:cNvPr id="6" name="Content Placeholder 5">
            <a:extLst>
              <a:ext uri="{FF2B5EF4-FFF2-40B4-BE49-F238E27FC236}">
                <a16:creationId xmlns:a16="http://schemas.microsoft.com/office/drawing/2014/main" id="{6B51E25D-AC32-F178-96B1-F2387161B47F}"/>
              </a:ext>
            </a:extLst>
          </p:cNvPr>
          <p:cNvSpPr>
            <a:spLocks noGrp="1"/>
          </p:cNvSpPr>
          <p:nvPr>
            <p:ph idx="1"/>
          </p:nvPr>
        </p:nvSpPr>
        <p:spPr/>
        <p:txBody>
          <a:bodyPr/>
          <a:lstStyle/>
          <a:p>
            <a:pPr marL="0" marR="0" indent="0" algn="l">
              <a:spcBef>
                <a:spcPts val="600"/>
              </a:spcBef>
              <a:spcAft>
                <a:spcPts val="600"/>
              </a:spcAft>
              <a:buNone/>
            </a:pPr>
            <a:r>
              <a:rPr lang="en-US" sz="1400" b="0" i="0" dirty="0">
                <a:solidFill>
                  <a:srgbClr val="000000"/>
                </a:solidFill>
                <a:effectLst/>
                <a:latin typeface="Verdana" panose="020B0604030504040204" pitchFamily="34" charset="0"/>
                <a:ea typeface="Verdana" panose="020B0604030504040204" pitchFamily="34" charset="0"/>
              </a:rPr>
              <a:t>Justice </a:t>
            </a:r>
            <a:r>
              <a:rPr lang="en-US" sz="1400" b="0" i="0" dirty="0" err="1">
                <a:solidFill>
                  <a:srgbClr val="000000"/>
                </a:solidFill>
                <a:effectLst/>
                <a:latin typeface="Verdana" panose="020B0604030504040204" pitchFamily="34" charset="0"/>
                <a:ea typeface="Verdana" panose="020B0604030504040204" pitchFamily="34" charset="0"/>
              </a:rPr>
              <a:t>Feasby</a:t>
            </a:r>
            <a:r>
              <a:rPr lang="en-US" sz="1400" b="0" i="0" dirty="0">
                <a:solidFill>
                  <a:srgbClr val="000000"/>
                </a:solidFill>
                <a:effectLst/>
                <a:latin typeface="Verdana" panose="020B0604030504040204" pitchFamily="34" charset="0"/>
                <a:ea typeface="Verdana" panose="020B0604030504040204" pitchFamily="34" charset="0"/>
              </a:rPr>
              <a:t> agreed with our argument and defined the tort of harassment as follows at para. 107:</a:t>
            </a:r>
          </a:p>
          <a:p>
            <a:pPr marL="0" marR="0" indent="0" algn="l">
              <a:spcBef>
                <a:spcPts val="600"/>
              </a:spcBef>
              <a:spcAft>
                <a:spcPts val="600"/>
              </a:spcAft>
              <a:buNone/>
            </a:pPr>
            <a:r>
              <a:rPr lang="en-US" sz="1400" dirty="0">
                <a:solidFill>
                  <a:srgbClr val="000000"/>
                </a:solidFill>
                <a:latin typeface="Verdana" panose="020B0604030504040204" pitchFamily="34" charset="0"/>
                <a:ea typeface="Verdana" panose="020B0604030504040204" pitchFamily="34" charset="0"/>
              </a:rPr>
              <a:t>	</a:t>
            </a:r>
            <a:r>
              <a:rPr lang="en-US" sz="1400" b="0" i="0" dirty="0">
                <a:solidFill>
                  <a:srgbClr val="000000"/>
                </a:solidFill>
                <a:effectLst/>
                <a:latin typeface="Verdana" panose="020B0604030504040204" pitchFamily="34" charset="0"/>
                <a:ea typeface="Verdana" panose="020B0604030504040204" pitchFamily="34" charset="0"/>
              </a:rPr>
              <a:t>A defendant has committed the tort of harassment where he has:</a:t>
            </a:r>
          </a:p>
          <a:p>
            <a:pPr marL="742950" marR="457200" indent="-285750">
              <a:spcBef>
                <a:spcPts val="600"/>
              </a:spcBef>
              <a:spcAft>
                <a:spcPts val="600"/>
              </a:spcAft>
            </a:pPr>
            <a:r>
              <a:rPr lang="en-US" sz="1400" dirty="0">
                <a:solidFill>
                  <a:srgbClr val="000000"/>
                </a:solidFill>
                <a:latin typeface="Verdana" panose="020B0604030504040204" pitchFamily="34" charset="0"/>
                <a:ea typeface="Verdana" panose="020B0604030504040204" pitchFamily="34" charset="0"/>
              </a:rPr>
              <a:t>E</a:t>
            </a:r>
            <a:r>
              <a:rPr lang="en-US" sz="1400" b="0" i="0" dirty="0">
                <a:solidFill>
                  <a:srgbClr val="000000"/>
                </a:solidFill>
                <a:effectLst/>
                <a:latin typeface="Verdana" panose="020B0604030504040204" pitchFamily="34" charset="0"/>
                <a:ea typeface="Verdana" panose="020B0604030504040204" pitchFamily="34" charset="0"/>
              </a:rPr>
              <a:t>ngaged in repeated communications, threats, insults, stalking, or other harassing </a:t>
            </a:r>
            <a:r>
              <a:rPr lang="en-US" sz="1400" b="0" i="0" dirty="0" err="1">
                <a:solidFill>
                  <a:srgbClr val="000000"/>
                </a:solidFill>
                <a:effectLst/>
                <a:latin typeface="Verdana" panose="020B0604030504040204" pitchFamily="34" charset="0"/>
                <a:ea typeface="Verdana" panose="020B0604030504040204" pitchFamily="34" charset="0"/>
              </a:rPr>
              <a:t>behaviour</a:t>
            </a:r>
            <a:r>
              <a:rPr lang="en-US" sz="1400" b="0" i="0" dirty="0">
                <a:solidFill>
                  <a:srgbClr val="000000"/>
                </a:solidFill>
                <a:effectLst/>
                <a:latin typeface="Verdana" panose="020B0604030504040204" pitchFamily="34" charset="0"/>
                <a:ea typeface="Verdana" panose="020B0604030504040204" pitchFamily="34" charset="0"/>
              </a:rPr>
              <a:t> in person or through or other means;</a:t>
            </a:r>
          </a:p>
          <a:p>
            <a:pPr marL="742950" marR="457200" indent="-285750">
              <a:spcBef>
                <a:spcPts val="600"/>
              </a:spcBef>
              <a:spcAft>
                <a:spcPts val="600"/>
              </a:spcAft>
            </a:pPr>
            <a:r>
              <a:rPr lang="en-US" sz="1400" dirty="0">
                <a:solidFill>
                  <a:srgbClr val="000000"/>
                </a:solidFill>
                <a:latin typeface="Verdana" panose="020B0604030504040204" pitchFamily="34" charset="0"/>
                <a:ea typeface="Verdana" panose="020B0604030504040204" pitchFamily="34" charset="0"/>
              </a:rPr>
              <a:t>T</a:t>
            </a:r>
            <a:r>
              <a:rPr lang="en-US" sz="1400" b="0" i="0" dirty="0">
                <a:solidFill>
                  <a:srgbClr val="000000"/>
                </a:solidFill>
                <a:effectLst/>
                <a:latin typeface="Verdana" panose="020B0604030504040204" pitchFamily="34" charset="0"/>
                <a:ea typeface="Verdana" panose="020B0604030504040204" pitchFamily="34" charset="0"/>
              </a:rPr>
              <a:t>hat he knew or ought to have known was unwelcome;</a:t>
            </a:r>
          </a:p>
          <a:p>
            <a:pPr marL="742950" marR="457200" indent="-285750">
              <a:spcBef>
                <a:spcPts val="600"/>
              </a:spcBef>
              <a:spcAft>
                <a:spcPts val="600"/>
              </a:spcAft>
            </a:pPr>
            <a:r>
              <a:rPr lang="en-US" sz="1400" dirty="0">
                <a:solidFill>
                  <a:srgbClr val="000000"/>
                </a:solidFill>
                <a:latin typeface="Verdana" panose="020B0604030504040204" pitchFamily="34" charset="0"/>
                <a:ea typeface="Verdana" panose="020B0604030504040204" pitchFamily="34" charset="0"/>
              </a:rPr>
              <a:t>W</a:t>
            </a:r>
            <a:r>
              <a:rPr lang="en-US" sz="1400" b="0" i="0" dirty="0">
                <a:solidFill>
                  <a:srgbClr val="000000"/>
                </a:solidFill>
                <a:effectLst/>
                <a:latin typeface="Verdana" panose="020B0604030504040204" pitchFamily="34" charset="0"/>
                <a:ea typeface="Verdana" panose="020B0604030504040204" pitchFamily="34" charset="0"/>
              </a:rPr>
              <a:t>hich impugn the dignity of the plaintiff, would cause a reasonable person to fear for her safety or the safety of her loved ones, or could foreseeably cause emotional distress; and</a:t>
            </a:r>
          </a:p>
          <a:p>
            <a:pPr marL="742950" marR="457200" indent="-285750">
              <a:spcBef>
                <a:spcPts val="600"/>
              </a:spcBef>
              <a:spcAft>
                <a:spcPts val="600"/>
              </a:spcAft>
            </a:pPr>
            <a:r>
              <a:rPr lang="en-US" sz="1400" dirty="0">
                <a:solidFill>
                  <a:srgbClr val="000000"/>
                </a:solidFill>
                <a:latin typeface="Verdana" panose="020B0604030504040204" pitchFamily="34" charset="0"/>
                <a:ea typeface="Verdana" panose="020B0604030504040204" pitchFamily="34" charset="0"/>
              </a:rPr>
              <a:t>C</a:t>
            </a:r>
            <a:r>
              <a:rPr lang="en-US" sz="1400" b="0" i="0" dirty="0">
                <a:solidFill>
                  <a:srgbClr val="000000"/>
                </a:solidFill>
                <a:effectLst/>
                <a:latin typeface="Verdana" panose="020B0604030504040204" pitchFamily="34" charset="0"/>
                <a:ea typeface="Verdana" panose="020B0604030504040204" pitchFamily="34" charset="0"/>
              </a:rPr>
              <a:t>aused harm.</a:t>
            </a:r>
          </a:p>
          <a:p>
            <a:endParaRPr lang="en-US" dirty="0"/>
          </a:p>
        </p:txBody>
      </p:sp>
      <p:sp>
        <p:nvSpPr>
          <p:cNvPr id="4" name="Slide Number Placeholder 3">
            <a:extLst>
              <a:ext uri="{FF2B5EF4-FFF2-40B4-BE49-F238E27FC236}">
                <a16:creationId xmlns:a16="http://schemas.microsoft.com/office/drawing/2014/main" id="{95C11A59-BA3A-830E-1BE4-71A1A6832E74}"/>
              </a:ext>
            </a:extLst>
          </p:cNvPr>
          <p:cNvSpPr>
            <a:spLocks noGrp="1"/>
          </p:cNvSpPr>
          <p:nvPr>
            <p:ph type="sldNum" sz="quarter" idx="12"/>
          </p:nvPr>
        </p:nvSpPr>
        <p:spPr/>
        <p:txBody>
          <a:bodyPr/>
          <a:lstStyle/>
          <a:p>
            <a:fld id="{2ADB43A4-BB4D-7941-ABC9-11653EF15703}" type="slidenum">
              <a:rPr lang="en-US" smtClean="0"/>
              <a:pPr/>
              <a:t>11</a:t>
            </a:fld>
            <a:endParaRPr lang="en-US" dirty="0"/>
          </a:p>
        </p:txBody>
      </p:sp>
    </p:spTree>
    <p:extLst>
      <p:ext uri="{BB962C8B-B14F-4D97-AF65-F5344CB8AC3E}">
        <p14:creationId xmlns:p14="http://schemas.microsoft.com/office/powerpoint/2010/main" val="3488947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9349C45-B449-C6DD-866D-74535F16B953}"/>
              </a:ext>
            </a:extLst>
          </p:cNvPr>
          <p:cNvSpPr>
            <a:spLocks noGrp="1"/>
          </p:cNvSpPr>
          <p:nvPr>
            <p:ph type="title"/>
          </p:nvPr>
        </p:nvSpPr>
        <p:spPr/>
        <p:txBody>
          <a:bodyPr/>
          <a:lstStyle/>
          <a:p>
            <a:r>
              <a:rPr lang="en-US" sz="2800" dirty="0"/>
              <a:t>Update and Critical Reception</a:t>
            </a:r>
          </a:p>
        </p:txBody>
      </p:sp>
      <p:sp>
        <p:nvSpPr>
          <p:cNvPr id="6" name="Content Placeholder 5">
            <a:extLst>
              <a:ext uri="{FF2B5EF4-FFF2-40B4-BE49-F238E27FC236}">
                <a16:creationId xmlns:a16="http://schemas.microsoft.com/office/drawing/2014/main" id="{2271CDF5-B77F-4250-CDD9-5F1C35E3BF46}"/>
              </a:ext>
            </a:extLst>
          </p:cNvPr>
          <p:cNvSpPr>
            <a:spLocks noGrp="1"/>
          </p:cNvSpPr>
          <p:nvPr>
            <p:ph idx="1"/>
          </p:nvPr>
        </p:nvSpPr>
        <p:spPr/>
        <p:txBody>
          <a:bodyPr/>
          <a:lstStyle/>
          <a:p>
            <a:r>
              <a:rPr lang="en-US" sz="1400" dirty="0"/>
              <a:t>The calls from </a:t>
            </a:r>
            <a:r>
              <a:rPr lang="en-US" sz="1400" dirty="0" err="1"/>
              <a:t>Labour</a:t>
            </a:r>
            <a:r>
              <a:rPr lang="en-US" sz="1400" dirty="0"/>
              <a:t> and Employment counsel, including those in my own firm were immediate.</a:t>
            </a:r>
          </a:p>
          <a:p>
            <a:endParaRPr lang="en-US" sz="1400" dirty="0"/>
          </a:p>
          <a:p>
            <a:r>
              <a:rPr lang="en-US" sz="1400" dirty="0" err="1"/>
              <a:t>Canlii</a:t>
            </a:r>
            <a:r>
              <a:rPr lang="en-US" sz="1400" dirty="0"/>
              <a:t> Case Comment: Kenneth Wm. Thornicroft, “Redress for Victims of Bullying &amp; Harassment: Recognizing a Common Law Tort of Harassment”</a:t>
            </a:r>
          </a:p>
          <a:p>
            <a:pPr marL="566550" lvl="1" indent="0">
              <a:buNone/>
            </a:pPr>
            <a:r>
              <a:rPr lang="en-US" sz="1000" dirty="0"/>
              <a:t>It is time to recognize a new common law tort of harassment, although I would re-conceptualize Justice </a:t>
            </a:r>
            <a:r>
              <a:rPr lang="en-US" sz="1000" dirty="0" err="1"/>
              <a:t>Feasby’s</a:t>
            </a:r>
            <a:r>
              <a:rPr lang="en-US" sz="1000" dirty="0"/>
              <a:t> proposed elements by excising the need to prove the conduct in question was “unwelcome” – bullying and harassment is always unwelcome, and victims should not be penalized simply because they did not address their tormentors directly. Bullying and harassment has become, for many people who disagree with others’ views and actions, the “new normal”. Many online platforms are either unwilling or unable to effectively monitor abusive and hateful speech posted on their sites.</a:t>
            </a:r>
          </a:p>
          <a:p>
            <a:pPr marL="566550" lvl="1" indent="0">
              <a:buNone/>
            </a:pPr>
            <a:r>
              <a:rPr lang="en-US" sz="1000" dirty="0"/>
              <a:t>Too often, bullying and harassment proceeds unabated, since the current legal regime seemingly cannot effectively staunch it. Voluntary action has proven wholly unsatisfactory; it is time for the common law to take up the cudgels.</a:t>
            </a:r>
          </a:p>
          <a:p>
            <a:r>
              <a:rPr lang="en-US" sz="1600" dirty="0"/>
              <a:t>Notice of Appeal was filed by Johnston and abandoned.</a:t>
            </a:r>
          </a:p>
          <a:p>
            <a:endParaRPr lang="en-US" sz="1600" dirty="0"/>
          </a:p>
          <a:p>
            <a:r>
              <a:rPr lang="en-US" dirty="0"/>
              <a:t> </a:t>
            </a:r>
          </a:p>
        </p:txBody>
      </p:sp>
      <p:sp>
        <p:nvSpPr>
          <p:cNvPr id="4" name="Slide Number Placeholder 3">
            <a:extLst>
              <a:ext uri="{FF2B5EF4-FFF2-40B4-BE49-F238E27FC236}">
                <a16:creationId xmlns:a16="http://schemas.microsoft.com/office/drawing/2014/main" id="{D58D3713-CB65-ADB5-67B1-C7E991122872}"/>
              </a:ext>
            </a:extLst>
          </p:cNvPr>
          <p:cNvSpPr>
            <a:spLocks noGrp="1"/>
          </p:cNvSpPr>
          <p:nvPr>
            <p:ph type="sldNum" sz="quarter" idx="12"/>
          </p:nvPr>
        </p:nvSpPr>
        <p:spPr/>
        <p:txBody>
          <a:bodyPr/>
          <a:lstStyle/>
          <a:p>
            <a:fld id="{2ADB43A4-BB4D-7941-ABC9-11653EF15703}" type="slidenum">
              <a:rPr lang="en-US" smtClean="0"/>
              <a:pPr/>
              <a:t>12</a:t>
            </a:fld>
            <a:endParaRPr lang="en-US" dirty="0"/>
          </a:p>
        </p:txBody>
      </p:sp>
    </p:spTree>
    <p:extLst>
      <p:ext uri="{BB962C8B-B14F-4D97-AF65-F5344CB8AC3E}">
        <p14:creationId xmlns:p14="http://schemas.microsoft.com/office/powerpoint/2010/main" val="3212455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A7C40-5AC3-FE58-E3F8-F3B364D78327}"/>
              </a:ext>
            </a:extLst>
          </p:cNvPr>
          <p:cNvSpPr>
            <a:spLocks noGrp="1"/>
          </p:cNvSpPr>
          <p:nvPr>
            <p:ph type="title"/>
          </p:nvPr>
        </p:nvSpPr>
        <p:spPr/>
        <p:txBody>
          <a:bodyPr/>
          <a:lstStyle/>
          <a:p>
            <a:r>
              <a:rPr lang="en-US" sz="2800" dirty="0"/>
              <a:t>Recent Jurisprudence</a:t>
            </a:r>
          </a:p>
        </p:txBody>
      </p:sp>
      <p:sp>
        <p:nvSpPr>
          <p:cNvPr id="3" name="Content Placeholder 2">
            <a:extLst>
              <a:ext uri="{FF2B5EF4-FFF2-40B4-BE49-F238E27FC236}">
                <a16:creationId xmlns:a16="http://schemas.microsoft.com/office/drawing/2014/main" id="{BAB60C95-626E-B1B2-A7A8-9A64AEC52DD6}"/>
              </a:ext>
            </a:extLst>
          </p:cNvPr>
          <p:cNvSpPr>
            <a:spLocks noGrp="1"/>
          </p:cNvSpPr>
          <p:nvPr>
            <p:ph idx="1"/>
          </p:nvPr>
        </p:nvSpPr>
        <p:spPr/>
        <p:txBody>
          <a:bodyPr/>
          <a:lstStyle/>
          <a:p>
            <a:r>
              <a:rPr lang="en-US" sz="1000" b="1" i="1" dirty="0" err="1"/>
              <a:t>Sandher</a:t>
            </a:r>
            <a:r>
              <a:rPr lang="en-US" sz="1000" b="1" i="1" dirty="0"/>
              <a:t> Fruit Packers Ltd v MacAskill</a:t>
            </a:r>
            <a:r>
              <a:rPr lang="en-US" sz="1000" b="1" dirty="0"/>
              <a:t>, </a:t>
            </a:r>
            <a:r>
              <a:rPr lang="en-US" sz="1000" dirty="0"/>
              <a:t>2024 BCSC 1855 </a:t>
            </a:r>
          </a:p>
          <a:p>
            <a:pPr marL="0" indent="0">
              <a:buNone/>
            </a:pPr>
            <a:endParaRPr lang="en-US" sz="1000" dirty="0"/>
          </a:p>
          <a:p>
            <a:pPr marL="0" indent="0">
              <a:buNone/>
            </a:pPr>
            <a:r>
              <a:rPr lang="en-US" sz="1000" dirty="0"/>
              <a:t>Justice Branch accepted that there is a good arguable case for recognizing a tort of harassment in B.C. but held that the plaintiffs had not pled or shown severe emotional distress, which remains part of the Mainland test. He declined to issue a harassment‑based injunction because there was no serious question to be tried. The court observed that plaintiffs could not invoke Feasby J’s broader test without also meeting the high threshold from Mainland. This decision demonstrates that British Columbia courts remain reluctant to adopt the tort, as defined by Justice Feasby, and continue to require proof of severe distress.</a:t>
            </a:r>
          </a:p>
          <a:p>
            <a:pPr marL="0" indent="0">
              <a:buNone/>
            </a:pPr>
            <a:endParaRPr lang="en-US" sz="1000" dirty="0"/>
          </a:p>
          <a:p>
            <a:r>
              <a:rPr lang="en-CA" sz="1000" b="1" i="1" dirty="0">
                <a:effectLst/>
                <a:latin typeface="Verdana" panose="020B0604030504040204" pitchFamily="34" charset="0"/>
                <a:ea typeface="Verdana" panose="020B0604030504040204" pitchFamily="34" charset="0"/>
              </a:rPr>
              <a:t>Salloum v Oyen Wiggs Green and </a:t>
            </a:r>
            <a:r>
              <a:rPr lang="en-CA" sz="1000" b="1" i="1" dirty="0" err="1">
                <a:effectLst/>
                <a:latin typeface="Verdana" panose="020B0604030504040204" pitchFamily="34" charset="0"/>
                <a:ea typeface="Verdana" panose="020B0604030504040204" pitchFamily="34" charset="0"/>
              </a:rPr>
              <a:t>Mutala</a:t>
            </a:r>
            <a:r>
              <a:rPr lang="en-CA" sz="1000" b="1" i="1" dirty="0">
                <a:effectLst/>
                <a:latin typeface="Verdana" panose="020B0604030504040204" pitchFamily="34" charset="0"/>
                <a:ea typeface="Verdana" panose="020B0604030504040204" pitchFamily="34" charset="0"/>
              </a:rPr>
              <a:t> LLP</a:t>
            </a:r>
            <a:r>
              <a:rPr lang="en-CA" sz="1000" b="1" dirty="0">
                <a:effectLst/>
                <a:latin typeface="Verdana" panose="020B0604030504040204" pitchFamily="34" charset="0"/>
                <a:ea typeface="Verdana" panose="020B0604030504040204" pitchFamily="34" charset="0"/>
              </a:rPr>
              <a:t>, </a:t>
            </a:r>
            <a:r>
              <a:rPr lang="en-CA" sz="1000" dirty="0">
                <a:effectLst/>
                <a:latin typeface="Verdana" panose="020B0604030504040204" pitchFamily="34" charset="0"/>
                <a:ea typeface="Verdana" panose="020B0604030504040204" pitchFamily="34" charset="0"/>
              </a:rPr>
              <a:t>2025 BCSC 1708</a:t>
            </a:r>
          </a:p>
          <a:p>
            <a:pPr marL="0" indent="0">
              <a:buNone/>
            </a:pPr>
            <a:endParaRPr lang="en-US" sz="1000" dirty="0">
              <a:latin typeface="Verdana" panose="020B0604030504040204" pitchFamily="34" charset="0"/>
              <a:ea typeface="Verdana" panose="020B0604030504040204" pitchFamily="34" charset="0"/>
            </a:endParaRPr>
          </a:p>
          <a:p>
            <a:pPr marL="0" indent="0">
              <a:buNone/>
            </a:pPr>
            <a:r>
              <a:rPr lang="en-US" sz="1000" dirty="0">
                <a:latin typeface="Verdana" panose="020B0604030504040204" pitchFamily="34" charset="0"/>
                <a:ea typeface="Verdana" panose="020B0604030504040204" pitchFamily="34" charset="0"/>
              </a:rPr>
              <a:t>Stated that the B.C. courts have not adopted the tort and, on that basis, Justice Forth struck the harassment claim. She held that the allegation that law‑firm defendants telephoned the plaintiff after hours was properly characterized as a claim for breach of professional standards or intimidation rather than harassment.</a:t>
            </a:r>
          </a:p>
          <a:p>
            <a:pPr marL="0" indent="0">
              <a:buNone/>
            </a:pPr>
            <a:endParaRPr lang="en-US" sz="1000" dirty="0">
              <a:latin typeface="Verdana" panose="020B0604030504040204" pitchFamily="34" charset="0"/>
              <a:ea typeface="Verdana" panose="020B0604030504040204" pitchFamily="34" charset="0"/>
            </a:endParaRPr>
          </a:p>
          <a:p>
            <a:r>
              <a:rPr lang="en-US" sz="1000" b="1" i="1" dirty="0">
                <a:latin typeface="Verdana" panose="020B0604030504040204" pitchFamily="34" charset="0"/>
                <a:ea typeface="Verdana" panose="020B0604030504040204" pitchFamily="34" charset="0"/>
              </a:rPr>
              <a:t>Besler v What the Fungus</a:t>
            </a:r>
            <a:r>
              <a:rPr lang="en-US" sz="1000" dirty="0">
                <a:latin typeface="Verdana" panose="020B0604030504040204" pitchFamily="34" charset="0"/>
                <a:ea typeface="Verdana" panose="020B0604030504040204" pitchFamily="34" charset="0"/>
              </a:rPr>
              <a:t>, 2025 BCSC 1813</a:t>
            </a:r>
          </a:p>
          <a:p>
            <a:pPr marL="0" indent="0">
              <a:buNone/>
            </a:pPr>
            <a:endParaRPr lang="en-US" sz="1000" dirty="0">
              <a:latin typeface="Verdana" panose="020B0604030504040204" pitchFamily="34" charset="0"/>
              <a:ea typeface="Verdana" panose="020B0604030504040204" pitchFamily="34" charset="0"/>
            </a:endParaRPr>
          </a:p>
          <a:p>
            <a:pPr marL="0" indent="0">
              <a:buNone/>
            </a:pPr>
            <a:r>
              <a:rPr lang="en-US" sz="1000" dirty="0">
                <a:latin typeface="Verdana" panose="020B0604030504040204" pitchFamily="34" charset="0"/>
                <a:ea typeface="Verdana" panose="020B0604030504040204" pitchFamily="34" charset="0"/>
              </a:rPr>
              <a:t>Justice Hardwick did not follow </a:t>
            </a:r>
            <a:r>
              <a:rPr lang="en-US" sz="1000" b="1" i="1" dirty="0">
                <a:latin typeface="Verdana" panose="020B0604030504040204" pitchFamily="34" charset="0"/>
                <a:ea typeface="Verdana" panose="020B0604030504040204" pitchFamily="34" charset="0"/>
              </a:rPr>
              <a:t>Salloum</a:t>
            </a:r>
            <a:r>
              <a:rPr lang="en-US" sz="1000" dirty="0">
                <a:latin typeface="Verdana" panose="020B0604030504040204" pitchFamily="34" charset="0"/>
                <a:ea typeface="Verdana" panose="020B0604030504040204" pitchFamily="34" charset="0"/>
              </a:rPr>
              <a:t> [that the potential tort was not available in BC].  The Justice preferred </a:t>
            </a:r>
            <a:r>
              <a:rPr lang="en-US" sz="1000" b="1" i="1" dirty="0" err="1">
                <a:latin typeface="Verdana" panose="020B0604030504040204" pitchFamily="34" charset="0"/>
                <a:ea typeface="Verdana" panose="020B0604030504040204" pitchFamily="34" charset="0"/>
              </a:rPr>
              <a:t>Sandher</a:t>
            </a:r>
            <a:r>
              <a:rPr lang="en-US" sz="1000" dirty="0">
                <a:latin typeface="Verdana" panose="020B0604030504040204" pitchFamily="34" charset="0"/>
                <a:ea typeface="Verdana" panose="020B0604030504040204" pitchFamily="34" charset="0"/>
              </a:rPr>
              <a:t> and found that even if the facts as pleaded by the Plaintiffs were accepted as true, the potential tort is not available to “them” because they do not meet the test for the tort of harassment.  The tort of harassment was struck, not because it was not available in BC, but because there was a factual deficiency in the pleadings. </a:t>
            </a:r>
          </a:p>
        </p:txBody>
      </p:sp>
      <p:sp>
        <p:nvSpPr>
          <p:cNvPr id="4" name="Slide Number Placeholder 3">
            <a:extLst>
              <a:ext uri="{FF2B5EF4-FFF2-40B4-BE49-F238E27FC236}">
                <a16:creationId xmlns:a16="http://schemas.microsoft.com/office/drawing/2014/main" id="{9CE6A959-1040-E7F5-652F-7AB59055E667}"/>
              </a:ext>
            </a:extLst>
          </p:cNvPr>
          <p:cNvSpPr>
            <a:spLocks noGrp="1"/>
          </p:cNvSpPr>
          <p:nvPr>
            <p:ph type="sldNum" sz="quarter" idx="12"/>
          </p:nvPr>
        </p:nvSpPr>
        <p:spPr/>
        <p:txBody>
          <a:bodyPr/>
          <a:lstStyle/>
          <a:p>
            <a:fld id="{2ADB43A4-BB4D-7941-ABC9-11653EF15703}" type="slidenum">
              <a:rPr lang="en-US" smtClean="0"/>
              <a:pPr/>
              <a:t>13</a:t>
            </a:fld>
            <a:endParaRPr lang="en-US" dirty="0"/>
          </a:p>
        </p:txBody>
      </p:sp>
    </p:spTree>
    <p:extLst>
      <p:ext uri="{BB962C8B-B14F-4D97-AF65-F5344CB8AC3E}">
        <p14:creationId xmlns:p14="http://schemas.microsoft.com/office/powerpoint/2010/main" val="13425430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F67BC-22C7-D306-3CD3-F45E0AAEDAB8}"/>
              </a:ext>
            </a:extLst>
          </p:cNvPr>
          <p:cNvSpPr>
            <a:spLocks noGrp="1"/>
          </p:cNvSpPr>
          <p:nvPr>
            <p:ph type="title"/>
          </p:nvPr>
        </p:nvSpPr>
        <p:spPr/>
        <p:txBody>
          <a:bodyPr/>
          <a:lstStyle/>
          <a:p>
            <a:r>
              <a:rPr lang="en-US" sz="2800" dirty="0"/>
              <a:t>Recent Jurisprudence</a:t>
            </a:r>
          </a:p>
        </p:txBody>
      </p:sp>
      <p:sp>
        <p:nvSpPr>
          <p:cNvPr id="3" name="Content Placeholder 2">
            <a:extLst>
              <a:ext uri="{FF2B5EF4-FFF2-40B4-BE49-F238E27FC236}">
                <a16:creationId xmlns:a16="http://schemas.microsoft.com/office/drawing/2014/main" id="{D2D8868F-4D3E-02B4-3A42-06B8543C877B}"/>
              </a:ext>
            </a:extLst>
          </p:cNvPr>
          <p:cNvSpPr>
            <a:spLocks noGrp="1"/>
          </p:cNvSpPr>
          <p:nvPr>
            <p:ph idx="1"/>
          </p:nvPr>
        </p:nvSpPr>
        <p:spPr/>
        <p:txBody>
          <a:bodyPr/>
          <a:lstStyle/>
          <a:p>
            <a:r>
              <a:rPr lang="en-US" sz="1000" b="1" i="1" dirty="0"/>
              <a:t>D.S. v H. Police Services Board</a:t>
            </a:r>
            <a:r>
              <a:rPr lang="en-US" sz="1000" dirty="0"/>
              <a:t>, 2024 ONSC 1719</a:t>
            </a:r>
          </a:p>
          <a:p>
            <a:endParaRPr lang="en-US" sz="1000" dirty="0"/>
          </a:p>
          <a:p>
            <a:pPr marL="0" indent="0">
              <a:buNone/>
            </a:pPr>
            <a:r>
              <a:rPr lang="en-US" sz="1000" dirty="0"/>
              <a:t>This Ontario decision involved a self‑represented plaintiff who alleged that a police services board and its employees harassed and defamed him. Justice Donohue acknowledged that Alberta courts have recognized a tort of harassment and reproduced Feasby J’s four‑part test. He observed that Ontario courts have recognized a tort of internet harassment but that the Ontario Court of Appeal has not approved the broader tort. After reviewing the plaintiff’s evidence, Justice Donohue held that the communications were “sporadic” and “relatively mild” and did not satisfy the high threshold required for harassment. The harassment claim was therefore dismissed. </a:t>
            </a:r>
          </a:p>
          <a:p>
            <a:pPr marL="0" indent="0">
              <a:buNone/>
            </a:pPr>
            <a:endParaRPr lang="en-US" sz="1000" dirty="0"/>
          </a:p>
          <a:p>
            <a:r>
              <a:rPr lang="en-US" sz="1000" b="1" i="1" dirty="0"/>
              <a:t>The Estate of Sulochana Shanthakumar v Royal Bank of Canada</a:t>
            </a:r>
            <a:r>
              <a:rPr lang="en-US" sz="1000" dirty="0"/>
              <a:t>, 2024 ONSC 7253 </a:t>
            </a:r>
          </a:p>
          <a:p>
            <a:pPr marL="0" indent="0">
              <a:buNone/>
            </a:pPr>
            <a:endParaRPr lang="en-US" sz="1000" dirty="0"/>
          </a:p>
          <a:p>
            <a:pPr marL="0" indent="0">
              <a:buNone/>
            </a:pPr>
            <a:r>
              <a:rPr lang="en-US" sz="1000" dirty="0"/>
              <a:t>This decision involves a complex history in which the plaintiff sought damages for many things, including harassment. Justice Lemay cited Johnston and quoted the test to illustrate how other provinces have recognized harassment and found:</a:t>
            </a:r>
          </a:p>
          <a:p>
            <a:pPr marL="400050" lvl="1" indent="0">
              <a:buNone/>
            </a:pPr>
            <a:r>
              <a:rPr lang="en-US" sz="1000" dirty="0"/>
              <a:t>[113]   None of these elements are pled in the Counterclaim.  As a result, this claim must be struck under Rule 21.01(1)(b).  Although I am prepared to permit Mr. </a:t>
            </a:r>
            <a:r>
              <a:rPr lang="en-US" sz="1000" dirty="0" err="1"/>
              <a:t>Mylabathula</a:t>
            </a:r>
            <a:r>
              <a:rPr lang="en-US" sz="1000" dirty="0"/>
              <a:t> to amend his pleading in this respect, it is difficult to see how harassment can be made out on the facts underlying this litigation.  It is also difficult to see how this tort would exist in Ontario given the Court of Appeal’s reasons in Merrifield v. Canada (Attorney General), 2019 ONCA 205, (2019) 145 O.R. (3d) 194.</a:t>
            </a:r>
          </a:p>
          <a:p>
            <a:pPr marL="0" indent="0">
              <a:buNone/>
            </a:pPr>
            <a:endParaRPr lang="en-US" dirty="0"/>
          </a:p>
        </p:txBody>
      </p:sp>
      <p:sp>
        <p:nvSpPr>
          <p:cNvPr id="4" name="Slide Number Placeholder 3">
            <a:extLst>
              <a:ext uri="{FF2B5EF4-FFF2-40B4-BE49-F238E27FC236}">
                <a16:creationId xmlns:a16="http://schemas.microsoft.com/office/drawing/2014/main" id="{D6D86EAD-668F-3C1E-49DD-A4DF5AA07745}"/>
              </a:ext>
            </a:extLst>
          </p:cNvPr>
          <p:cNvSpPr>
            <a:spLocks noGrp="1"/>
          </p:cNvSpPr>
          <p:nvPr>
            <p:ph type="sldNum" sz="quarter" idx="12"/>
          </p:nvPr>
        </p:nvSpPr>
        <p:spPr/>
        <p:txBody>
          <a:bodyPr/>
          <a:lstStyle/>
          <a:p>
            <a:fld id="{2ADB43A4-BB4D-7941-ABC9-11653EF15703}" type="slidenum">
              <a:rPr lang="en-US" smtClean="0"/>
              <a:pPr/>
              <a:t>14</a:t>
            </a:fld>
            <a:endParaRPr lang="en-US" dirty="0"/>
          </a:p>
        </p:txBody>
      </p:sp>
    </p:spTree>
    <p:extLst>
      <p:ext uri="{BB962C8B-B14F-4D97-AF65-F5344CB8AC3E}">
        <p14:creationId xmlns:p14="http://schemas.microsoft.com/office/powerpoint/2010/main" val="258068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0AD3269-33AA-6608-8E6E-0F5785423205}"/>
              </a:ext>
            </a:extLst>
          </p:cNvPr>
          <p:cNvSpPr>
            <a:spLocks noGrp="1"/>
          </p:cNvSpPr>
          <p:nvPr>
            <p:ph type="title"/>
          </p:nvPr>
        </p:nvSpPr>
        <p:spPr>
          <a:xfrm>
            <a:off x="457200" y="637251"/>
            <a:ext cx="8229600" cy="716096"/>
          </a:xfrm>
        </p:spPr>
        <p:txBody>
          <a:bodyPr/>
          <a:lstStyle/>
          <a:p>
            <a:r>
              <a:rPr lang="en-US" sz="2800" dirty="0"/>
              <a:t>Objectives</a:t>
            </a:r>
          </a:p>
        </p:txBody>
      </p:sp>
      <p:sp>
        <p:nvSpPr>
          <p:cNvPr id="6" name="Content Placeholder 5">
            <a:extLst>
              <a:ext uri="{FF2B5EF4-FFF2-40B4-BE49-F238E27FC236}">
                <a16:creationId xmlns:a16="http://schemas.microsoft.com/office/drawing/2014/main" id="{AB639979-5E5A-6056-419E-FFB1D8C9DFBD}"/>
              </a:ext>
            </a:extLst>
          </p:cNvPr>
          <p:cNvSpPr>
            <a:spLocks noGrp="1"/>
          </p:cNvSpPr>
          <p:nvPr>
            <p:ph idx="1"/>
          </p:nvPr>
        </p:nvSpPr>
        <p:spPr/>
        <p:txBody>
          <a:bodyPr/>
          <a:lstStyle/>
          <a:p>
            <a:r>
              <a:rPr lang="en-US" sz="1800" dirty="0"/>
              <a:t>Brief Introduction.</a:t>
            </a:r>
          </a:p>
          <a:p>
            <a:r>
              <a:rPr lang="en-US" sz="1800" dirty="0"/>
              <a:t>Overview of the circumstances in </a:t>
            </a:r>
            <a:r>
              <a:rPr lang="en-US" sz="1800" i="1" dirty="0"/>
              <a:t>Johnston</a:t>
            </a:r>
            <a:r>
              <a:rPr lang="en-US" sz="1800" dirty="0"/>
              <a:t> Decision.</a:t>
            </a:r>
          </a:p>
          <a:p>
            <a:r>
              <a:rPr lang="en-US" sz="1800" dirty="0"/>
              <a:t>The identified gap in tort law.</a:t>
            </a:r>
          </a:p>
          <a:p>
            <a:r>
              <a:rPr lang="en-US" sz="1800" dirty="0"/>
              <a:t>The harassment test articulated by Justice Feasby.</a:t>
            </a:r>
          </a:p>
          <a:p>
            <a:r>
              <a:rPr lang="en-US" sz="1800" dirty="0"/>
              <a:t>Judicial treatment of the </a:t>
            </a:r>
            <a:r>
              <a:rPr lang="en-US" sz="1800" i="1" dirty="0"/>
              <a:t>Johnston</a:t>
            </a:r>
            <a:r>
              <a:rPr lang="en-US" sz="1800" dirty="0"/>
              <a:t> decision and commentary.</a:t>
            </a:r>
          </a:p>
        </p:txBody>
      </p:sp>
      <p:sp>
        <p:nvSpPr>
          <p:cNvPr id="4" name="Slide Number Placeholder 3">
            <a:extLst>
              <a:ext uri="{FF2B5EF4-FFF2-40B4-BE49-F238E27FC236}">
                <a16:creationId xmlns:a16="http://schemas.microsoft.com/office/drawing/2014/main" id="{E6D30D5F-9413-E304-85A9-E65ED09DC3C0}"/>
              </a:ext>
            </a:extLst>
          </p:cNvPr>
          <p:cNvSpPr>
            <a:spLocks noGrp="1"/>
          </p:cNvSpPr>
          <p:nvPr>
            <p:ph type="sldNum" sz="quarter" idx="12"/>
          </p:nvPr>
        </p:nvSpPr>
        <p:spPr/>
        <p:txBody>
          <a:bodyPr/>
          <a:lstStyle/>
          <a:p>
            <a:fld id="{2ADB43A4-BB4D-7941-ABC9-11653EF15703}" type="slidenum">
              <a:rPr lang="en-US" smtClean="0"/>
              <a:pPr/>
              <a:t>2</a:t>
            </a:fld>
            <a:endParaRPr lang="en-US" dirty="0"/>
          </a:p>
        </p:txBody>
      </p:sp>
    </p:spTree>
    <p:extLst>
      <p:ext uri="{BB962C8B-B14F-4D97-AF65-F5344CB8AC3E}">
        <p14:creationId xmlns:p14="http://schemas.microsoft.com/office/powerpoint/2010/main" val="4266209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4A498C0-EF72-2D80-D352-ADBCF388787B}"/>
              </a:ext>
            </a:extLst>
          </p:cNvPr>
          <p:cNvSpPr>
            <a:spLocks noGrp="1"/>
          </p:cNvSpPr>
          <p:nvPr>
            <p:ph type="title"/>
          </p:nvPr>
        </p:nvSpPr>
        <p:spPr/>
        <p:txBody>
          <a:bodyPr/>
          <a:lstStyle/>
          <a:p>
            <a:r>
              <a:rPr lang="en-US" sz="2800" dirty="0"/>
              <a:t>Overview</a:t>
            </a:r>
          </a:p>
        </p:txBody>
      </p:sp>
      <p:sp>
        <p:nvSpPr>
          <p:cNvPr id="5" name="Content Placeholder 4">
            <a:extLst>
              <a:ext uri="{FF2B5EF4-FFF2-40B4-BE49-F238E27FC236}">
                <a16:creationId xmlns:a16="http://schemas.microsoft.com/office/drawing/2014/main" id="{A0602CF4-AAA2-8444-B150-46452F5B88B3}"/>
              </a:ext>
            </a:extLst>
          </p:cNvPr>
          <p:cNvSpPr>
            <a:spLocks noGrp="1"/>
          </p:cNvSpPr>
          <p:nvPr>
            <p:ph idx="1"/>
          </p:nvPr>
        </p:nvSpPr>
        <p:spPr/>
        <p:txBody>
          <a:bodyPr/>
          <a:lstStyle/>
          <a:p>
            <a:pPr marL="0" marR="0" indent="0">
              <a:lnSpc>
                <a:spcPct val="107000"/>
              </a:lnSpc>
              <a:spcBef>
                <a:spcPts val="0"/>
              </a:spcBef>
              <a:spcAft>
                <a:spcPts val="800"/>
              </a:spcAft>
              <a:buNone/>
            </a:pPr>
            <a:r>
              <a:rPr lang="en-US" sz="1800" b="1" dirty="0">
                <a:effectLst/>
                <a:latin typeface="Calibri" panose="020F0502020204030204" pitchFamily="34" charset="0"/>
                <a:ea typeface="Calibri" panose="020F0502020204030204" pitchFamily="34" charset="0"/>
                <a:cs typeface="Times New Roman" panose="02020603050405020304" pitchFamily="18" charset="0"/>
              </a:rPr>
              <a:t>The Respondent Johnston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At the material time the Respondent Johnston was a resident of Calgary, Alberta. He hosted talk shows and streams videos on various social media platforms, including Facebook and Instagram and was a Mayoral Candidate for the City of Calgary.</a:t>
            </a:r>
          </a:p>
          <a:p>
            <a:pPr marL="0" marR="0" indent="0">
              <a:lnSpc>
                <a:spcPct val="107000"/>
              </a:lnSpc>
              <a:spcBef>
                <a:spcPts val="0"/>
              </a:spcBef>
              <a:spcAft>
                <a:spcPts val="800"/>
              </a:spcAft>
              <a:buNone/>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Respondent Johnston was a self-appointed spokesperson for Albertans who oppose the efforts and public health efforts of the CMOH and AHS, which intended to lessen the spread of COVID-19 in the province, to protect Albertans from illness and death from contracting COVID-19 and to reduce the pressures that COVID-19 has had on the Alberta health care system.</a:t>
            </a:r>
          </a:p>
          <a:p>
            <a:endParaRPr lang="en-US" dirty="0"/>
          </a:p>
        </p:txBody>
      </p:sp>
    </p:spTree>
    <p:extLst>
      <p:ext uri="{BB962C8B-B14F-4D97-AF65-F5344CB8AC3E}">
        <p14:creationId xmlns:p14="http://schemas.microsoft.com/office/powerpoint/2010/main" val="1150337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755C1AA-4F2B-9CD2-FA05-4FFE730AB4FA}"/>
              </a:ext>
            </a:extLst>
          </p:cNvPr>
          <p:cNvSpPr>
            <a:spLocks noGrp="1"/>
          </p:cNvSpPr>
          <p:nvPr>
            <p:ph type="title"/>
          </p:nvPr>
        </p:nvSpPr>
        <p:spPr/>
        <p:txBody>
          <a:bodyPr/>
          <a:lstStyle/>
          <a:p>
            <a:r>
              <a:rPr lang="en-US" sz="2800" dirty="0"/>
              <a:t>Overview</a:t>
            </a:r>
          </a:p>
        </p:txBody>
      </p:sp>
      <p:sp>
        <p:nvSpPr>
          <p:cNvPr id="6" name="Content Placeholder 5">
            <a:extLst>
              <a:ext uri="{FF2B5EF4-FFF2-40B4-BE49-F238E27FC236}">
                <a16:creationId xmlns:a16="http://schemas.microsoft.com/office/drawing/2014/main" id="{D285E9E7-FC35-BDE8-9C99-4CF08D5B323D}"/>
              </a:ext>
            </a:extLst>
          </p:cNvPr>
          <p:cNvSpPr>
            <a:spLocks noGrp="1"/>
          </p:cNvSpPr>
          <p:nvPr>
            <p:ph idx="1"/>
          </p:nvPr>
        </p:nvSpPr>
        <p:spPr/>
        <p:txBody>
          <a:bodyPr/>
          <a:lstStyle/>
          <a:p>
            <a:pPr marL="0" marR="0" indent="0">
              <a:lnSpc>
                <a:spcPct val="107000"/>
              </a:lnSpc>
              <a:spcBef>
                <a:spcPts val="0"/>
              </a:spcBef>
              <a:spcAft>
                <a:spcPts val="800"/>
              </a:spcAft>
              <a:buNone/>
            </a:pPr>
            <a:r>
              <a:rPr lang="en-US" sz="1300" dirty="0">
                <a:effectLst/>
                <a:latin typeface="Calibri" panose="020F0502020204030204" pitchFamily="34" charset="0"/>
                <a:ea typeface="Calibri" panose="020F0502020204030204" pitchFamily="34" charset="0"/>
                <a:cs typeface="Times New Roman" panose="02020603050405020304" pitchFamily="18" charset="0"/>
              </a:rPr>
              <a:t>Justice Germain, who reviewed the media clips of Mr. </a:t>
            </a:r>
            <a:r>
              <a:rPr lang="en-US" sz="1300" dirty="0">
                <a:latin typeface="Calibri" panose="020F0502020204030204" pitchFamily="34" charset="0"/>
                <a:ea typeface="Calibri" panose="020F0502020204030204" pitchFamily="34" charset="0"/>
                <a:cs typeface="Times New Roman" panose="02020603050405020304" pitchFamily="18" charset="0"/>
              </a:rPr>
              <a:t>Johnston </a:t>
            </a:r>
            <a:r>
              <a:rPr lang="en-US" sz="1300" dirty="0">
                <a:effectLst/>
                <a:latin typeface="Calibri" panose="020F0502020204030204" pitchFamily="34" charset="0"/>
                <a:ea typeface="Calibri" panose="020F0502020204030204" pitchFamily="34" charset="0"/>
                <a:cs typeface="Times New Roman" panose="02020603050405020304" pitchFamily="18" charset="0"/>
              </a:rPr>
              <a:t>in the context of a Contempt of Court proceeding stated the following:</a:t>
            </a:r>
          </a:p>
          <a:p>
            <a:pPr marL="114300" marR="0" indent="0">
              <a:lnSpc>
                <a:spcPct val="107000"/>
              </a:lnSpc>
              <a:spcBef>
                <a:spcPts val="0"/>
              </a:spcBef>
              <a:spcAft>
                <a:spcPts val="800"/>
              </a:spcAft>
              <a:buNone/>
            </a:pPr>
            <a:r>
              <a:rPr lang="en-US" sz="1300" i="1" dirty="0">
                <a:effectLst/>
                <a:latin typeface="Calibri" panose="020F0502020204030204" pitchFamily="34" charset="0"/>
                <a:ea typeface="Calibri" panose="020F0502020204030204" pitchFamily="34" charset="0"/>
                <a:cs typeface="Times New Roman" panose="02020603050405020304" pitchFamily="18" charset="0"/>
              </a:rPr>
              <a:t>[21]           The evidence supporting the breach of the Second Rooke Order consists mainly of venomous, hateful and threatening rants, about various AHS personnel, entrained into Mr. Johnston’s various social media sites. These were introduced as exhibits through the affidavit of K. Isabelle (June 4, 2021). Watching Mr. Johnston on these videos played in open court and attached as electronic exhibits to the material filed by AHS, reveals an individual who is frightening in his bombast and demeanor.</a:t>
            </a:r>
          </a:p>
          <a:p>
            <a:pPr marL="114300" marR="0" indent="0">
              <a:lnSpc>
                <a:spcPct val="107000"/>
              </a:lnSpc>
              <a:spcBef>
                <a:spcPts val="0"/>
              </a:spcBef>
              <a:spcAft>
                <a:spcPts val="800"/>
              </a:spcAft>
              <a:buNone/>
            </a:pPr>
            <a:r>
              <a:rPr lang="en-US" sz="1300" i="1" dirty="0">
                <a:effectLst/>
                <a:latin typeface="Calibri" panose="020F0502020204030204" pitchFamily="34" charset="0"/>
                <a:ea typeface="Calibri" panose="020F0502020204030204" pitchFamily="34" charset="0"/>
                <a:cs typeface="Times New Roman" panose="02020603050405020304" pitchFamily="18" charset="0"/>
              </a:rPr>
              <a:t>[22]           His words could only inflict fear and concern for their personal safety in the AHS personnel who Mr. Johnston targeted. They are overtly harassing in their nature. He presents as a dangerous, out-of-control individual. The malice that Mr. Johnston expresses is simply beyond the pale of normal social discourse. Reasonable people can reasonably disagree with the Public Health Orders, but in Mr. Johnston’s case (whether for economic or political gain) he clearly reflects an animus to AHS personnel that is shocking.  </a:t>
            </a:r>
          </a:p>
          <a:p>
            <a:pPr marL="0" marR="0" indent="0" algn="r">
              <a:lnSpc>
                <a:spcPct val="107000"/>
              </a:lnSpc>
              <a:spcBef>
                <a:spcPts val="0"/>
              </a:spcBef>
              <a:spcAft>
                <a:spcPts val="800"/>
              </a:spcAft>
              <a:buNone/>
            </a:pPr>
            <a:r>
              <a:rPr lang="en-US" sz="1300" dirty="0">
                <a:effectLst/>
                <a:latin typeface="Calibri" panose="020F0502020204030204" pitchFamily="34" charset="0"/>
                <a:ea typeface="Calibri" panose="020F0502020204030204" pitchFamily="34" charset="0"/>
                <a:cs typeface="Times New Roman" panose="02020603050405020304" pitchFamily="18" charset="0"/>
              </a:rPr>
              <a:t>Alberta Health Services v Johnston, 2021 ABQB 508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CanLII</a:t>
            </a:r>
            <a:r>
              <a:rPr lang="en-US" sz="1300" dirty="0">
                <a:effectLst/>
                <a:latin typeface="Calibri" panose="020F0502020204030204" pitchFamily="34" charset="0"/>
                <a:ea typeface="Calibri" panose="020F0502020204030204" pitchFamily="34" charset="0"/>
                <a:cs typeface="Times New Roman" panose="02020603050405020304" pitchFamily="18" charset="0"/>
              </a:rPr>
              <a:t>) at paras. 21-22.</a:t>
            </a:r>
          </a:p>
          <a:p>
            <a:endParaRPr lang="en-US" dirty="0"/>
          </a:p>
        </p:txBody>
      </p:sp>
      <p:sp>
        <p:nvSpPr>
          <p:cNvPr id="4" name="Slide Number Placeholder 3">
            <a:extLst>
              <a:ext uri="{FF2B5EF4-FFF2-40B4-BE49-F238E27FC236}">
                <a16:creationId xmlns:a16="http://schemas.microsoft.com/office/drawing/2014/main" id="{45FB3F8F-0354-41B4-0A33-3104AF52D630}"/>
              </a:ext>
            </a:extLst>
          </p:cNvPr>
          <p:cNvSpPr>
            <a:spLocks noGrp="1"/>
          </p:cNvSpPr>
          <p:nvPr>
            <p:ph type="sldNum" sz="quarter" idx="12"/>
          </p:nvPr>
        </p:nvSpPr>
        <p:spPr/>
        <p:txBody>
          <a:bodyPr/>
          <a:lstStyle/>
          <a:p>
            <a:fld id="{2ADB43A4-BB4D-7941-ABC9-11653EF15703}" type="slidenum">
              <a:rPr lang="en-US" smtClean="0"/>
              <a:pPr/>
              <a:t>4</a:t>
            </a:fld>
            <a:endParaRPr lang="en-US" dirty="0"/>
          </a:p>
        </p:txBody>
      </p:sp>
    </p:spTree>
    <p:extLst>
      <p:ext uri="{BB962C8B-B14F-4D97-AF65-F5344CB8AC3E}">
        <p14:creationId xmlns:p14="http://schemas.microsoft.com/office/powerpoint/2010/main" val="2362638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2DA70E-1568-4B2B-612E-7283EA5CC0B0}"/>
              </a:ext>
            </a:extLst>
          </p:cNvPr>
          <p:cNvSpPr>
            <a:spLocks noGrp="1"/>
          </p:cNvSpPr>
          <p:nvPr>
            <p:ph type="title"/>
          </p:nvPr>
        </p:nvSpPr>
        <p:spPr/>
        <p:txBody>
          <a:bodyPr/>
          <a:lstStyle/>
          <a:p>
            <a:r>
              <a:rPr lang="en-US" sz="2800" dirty="0"/>
              <a:t>Overview</a:t>
            </a:r>
          </a:p>
        </p:txBody>
      </p:sp>
      <p:sp>
        <p:nvSpPr>
          <p:cNvPr id="6" name="Content Placeholder 5">
            <a:extLst>
              <a:ext uri="{FF2B5EF4-FFF2-40B4-BE49-F238E27FC236}">
                <a16:creationId xmlns:a16="http://schemas.microsoft.com/office/drawing/2014/main" id="{F0DF5D3C-8FF5-B8F8-1B2D-2806ADC75F87}"/>
              </a:ext>
            </a:extLst>
          </p:cNvPr>
          <p:cNvSpPr>
            <a:spLocks noGrp="1"/>
          </p:cNvSpPr>
          <p:nvPr>
            <p:ph idx="1"/>
          </p:nvPr>
        </p:nvSpPr>
        <p:spPr/>
        <p:txBody>
          <a:bodyPr/>
          <a:lstStyle/>
          <a:p>
            <a:pPr marL="0" marR="0" indent="0">
              <a:spcBef>
                <a:spcPts val="0"/>
              </a:spcBef>
              <a:spcAft>
                <a:spcPts val="0"/>
              </a:spcAft>
              <a:buNone/>
            </a:pPr>
            <a:r>
              <a:rPr lang="en-US" sz="1800" dirty="0">
                <a:solidFill>
                  <a:srgbClr val="000000"/>
                </a:solidFill>
                <a:effectLst/>
                <a:latin typeface="Calibri" panose="020F0502020204030204" pitchFamily="34" charset="0"/>
                <a:ea typeface="Calibri" panose="020F0502020204030204" pitchFamily="34" charset="0"/>
              </a:rPr>
              <a:t>The facts deemed admitted include the Respondent Johnston making harassing and defamatory remarks against the Applicants, including:</a:t>
            </a:r>
          </a:p>
          <a:p>
            <a:pPr marL="0" marR="0" indent="0">
              <a:spcBef>
                <a:spcPts val="0"/>
              </a:spcBef>
              <a:spcAft>
                <a:spcPts val="0"/>
              </a:spcAft>
              <a:buNone/>
            </a:pPr>
            <a:endParaRPr lang="en-US" sz="1800" dirty="0">
              <a:solidFill>
                <a:srgbClr val="000000"/>
              </a:solidFill>
              <a:effectLst/>
              <a:latin typeface="Calibri" panose="020F0502020204030204" pitchFamily="34" charset="0"/>
              <a:ea typeface="Calibri" panose="020F0502020204030204" pitchFamily="34" charset="0"/>
            </a:endParaRP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Calling the Applicant Nunn a Nazi, a Terrorist, a Criminal and threatening to attend at her.</a:t>
            </a: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Claiming that the Applicants are criminals and have committed culpable homicide, criminal harassment, extortion, intimidation, criminal harassment.</a:t>
            </a: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That the Applicants are terrorists and have engaged in acts of terrorism.</a:t>
            </a: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That the Applicants are “Nazis”, “Gestapo”, “Fascists” and “Communists”, which are commonly understood as derogatory terms meaning that the Applicants are racist, aggressive, extreme, hold authoritarian views and act in an autocratic manner.</a:t>
            </a: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That the Applicant Nunn and the Applicant Brown have engaged in professional misconduct, corruption, deception, and an abuse of authority.</a:t>
            </a:r>
          </a:p>
          <a:p>
            <a:pPr marL="342900" marR="0" lvl="0" indent="-342900">
              <a:spcBef>
                <a:spcPts val="0"/>
              </a:spcBef>
              <a:spcAft>
                <a:spcPts val="0"/>
              </a:spcAft>
              <a:buFont typeface="Symbol" panose="05050102010706020507" pitchFamily="18" charset="2"/>
              <a:buChar char=""/>
            </a:pPr>
            <a:r>
              <a:rPr lang="en-US" sz="1400" dirty="0">
                <a:solidFill>
                  <a:srgbClr val="000000"/>
                </a:solidFill>
                <a:effectLst/>
                <a:latin typeface="Calibri" panose="020F0502020204030204" pitchFamily="34" charset="0"/>
                <a:ea typeface="Calibri" panose="020F0502020204030204" pitchFamily="34" charset="0"/>
              </a:rPr>
              <a:t>That the Applicant Nunn is a “piece of dirt”, “scum” and an alcoholic, which are commonly understood terms meaning that the Applicant Nunn is sub-human, incompetent and worthless.</a:t>
            </a:r>
          </a:p>
          <a:p>
            <a:pPr marL="342900" marR="0" lvl="0" indent="-342900">
              <a:spcBef>
                <a:spcPts val="0"/>
              </a:spcBef>
              <a:spcAft>
                <a:spcPts val="0"/>
              </a:spcAft>
              <a:buFont typeface="Symbol" panose="05050102010706020507" pitchFamily="18" charset="2"/>
              <a:buChar char=""/>
            </a:pPr>
            <a:endParaRPr lang="en-US" sz="1400" dirty="0">
              <a:solidFill>
                <a:srgbClr val="000000"/>
              </a:solidFill>
              <a:effectLst/>
              <a:latin typeface="Calibri" panose="020F0502020204030204" pitchFamily="34" charset="0"/>
              <a:ea typeface="Calibri" panose="020F0502020204030204" pitchFamily="34" charset="0"/>
            </a:endParaRPr>
          </a:p>
          <a:p>
            <a:endParaRPr lang="en-US" dirty="0"/>
          </a:p>
        </p:txBody>
      </p:sp>
      <p:sp>
        <p:nvSpPr>
          <p:cNvPr id="4" name="Slide Number Placeholder 3">
            <a:extLst>
              <a:ext uri="{FF2B5EF4-FFF2-40B4-BE49-F238E27FC236}">
                <a16:creationId xmlns:a16="http://schemas.microsoft.com/office/drawing/2014/main" id="{13728972-266E-BF78-D925-36F9F29D4409}"/>
              </a:ext>
            </a:extLst>
          </p:cNvPr>
          <p:cNvSpPr>
            <a:spLocks noGrp="1"/>
          </p:cNvSpPr>
          <p:nvPr>
            <p:ph type="sldNum" sz="quarter" idx="12"/>
          </p:nvPr>
        </p:nvSpPr>
        <p:spPr/>
        <p:txBody>
          <a:bodyPr/>
          <a:lstStyle/>
          <a:p>
            <a:fld id="{2ADB43A4-BB4D-7941-ABC9-11653EF15703}" type="slidenum">
              <a:rPr lang="en-US" smtClean="0"/>
              <a:pPr/>
              <a:t>5</a:t>
            </a:fld>
            <a:endParaRPr lang="en-US" dirty="0"/>
          </a:p>
        </p:txBody>
      </p:sp>
    </p:spTree>
    <p:extLst>
      <p:ext uri="{BB962C8B-B14F-4D97-AF65-F5344CB8AC3E}">
        <p14:creationId xmlns:p14="http://schemas.microsoft.com/office/powerpoint/2010/main" val="865152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7B4CAF9-E958-208A-D1A4-3167E2D777B5}"/>
              </a:ext>
            </a:extLst>
          </p:cNvPr>
          <p:cNvSpPr>
            <a:spLocks noGrp="1"/>
          </p:cNvSpPr>
          <p:nvPr>
            <p:ph type="title"/>
          </p:nvPr>
        </p:nvSpPr>
        <p:spPr/>
        <p:txBody>
          <a:bodyPr/>
          <a:lstStyle/>
          <a:p>
            <a:r>
              <a:rPr lang="en-US" sz="2800" dirty="0"/>
              <a:t>The Objective of the Default Judgment</a:t>
            </a:r>
          </a:p>
        </p:txBody>
      </p:sp>
      <p:sp>
        <p:nvSpPr>
          <p:cNvPr id="6" name="Content Placeholder 5">
            <a:extLst>
              <a:ext uri="{FF2B5EF4-FFF2-40B4-BE49-F238E27FC236}">
                <a16:creationId xmlns:a16="http://schemas.microsoft.com/office/drawing/2014/main" id="{459A8F31-5AB1-2B92-E259-00ED80F1A045}"/>
              </a:ext>
            </a:extLst>
          </p:cNvPr>
          <p:cNvSpPr>
            <a:spLocks noGrp="1"/>
          </p:cNvSpPr>
          <p:nvPr>
            <p:ph idx="1"/>
          </p:nvPr>
        </p:nvSpPr>
        <p:spPr/>
        <p:txBody>
          <a:bodyPr/>
          <a:lstStyle/>
          <a:p>
            <a:r>
              <a:rPr lang="en-US" sz="1800" dirty="0"/>
              <a:t>The primary objectives were to establish:</a:t>
            </a:r>
          </a:p>
          <a:p>
            <a:pPr marL="0" indent="0">
              <a:buNone/>
            </a:pPr>
            <a:endParaRPr lang="en-US" sz="1800" dirty="0"/>
          </a:p>
          <a:p>
            <a:pPr lvl="1"/>
            <a:r>
              <a:rPr lang="en-US" sz="1800" dirty="0"/>
              <a:t>The claim of defamation.</a:t>
            </a:r>
          </a:p>
          <a:p>
            <a:pPr lvl="1"/>
            <a:r>
              <a:rPr lang="en-US" sz="1800" dirty="0"/>
              <a:t>The quantum of damages for defamation; and</a:t>
            </a:r>
          </a:p>
          <a:p>
            <a:pPr lvl="1"/>
            <a:r>
              <a:rPr lang="en-US" sz="1800" dirty="0"/>
              <a:t>The permanent injunctive relief that enjoined Mr. Johnston from further harassment.</a:t>
            </a:r>
          </a:p>
          <a:p>
            <a:pPr marL="566550" lvl="1" indent="0">
              <a:buNone/>
            </a:pPr>
            <a:endParaRPr lang="en-US" sz="1800" dirty="0"/>
          </a:p>
          <a:p>
            <a:r>
              <a:rPr lang="en-US" sz="1800" dirty="0"/>
              <a:t>Establishing the tort of harassment was key to the injunctive relief sought.</a:t>
            </a:r>
          </a:p>
          <a:p>
            <a:endParaRPr lang="en-US" dirty="0"/>
          </a:p>
        </p:txBody>
      </p:sp>
      <p:sp>
        <p:nvSpPr>
          <p:cNvPr id="4" name="Slide Number Placeholder 3">
            <a:extLst>
              <a:ext uri="{FF2B5EF4-FFF2-40B4-BE49-F238E27FC236}">
                <a16:creationId xmlns:a16="http://schemas.microsoft.com/office/drawing/2014/main" id="{1203D03D-D813-ADB2-6829-93D0B0C32C56}"/>
              </a:ext>
            </a:extLst>
          </p:cNvPr>
          <p:cNvSpPr>
            <a:spLocks noGrp="1"/>
          </p:cNvSpPr>
          <p:nvPr>
            <p:ph type="sldNum" sz="quarter" idx="12"/>
          </p:nvPr>
        </p:nvSpPr>
        <p:spPr/>
        <p:txBody>
          <a:bodyPr/>
          <a:lstStyle/>
          <a:p>
            <a:fld id="{2ADB43A4-BB4D-7941-ABC9-11653EF15703}" type="slidenum">
              <a:rPr lang="en-US" smtClean="0"/>
              <a:pPr/>
              <a:t>6</a:t>
            </a:fld>
            <a:endParaRPr lang="en-US" dirty="0"/>
          </a:p>
        </p:txBody>
      </p:sp>
    </p:spTree>
    <p:extLst>
      <p:ext uri="{BB962C8B-B14F-4D97-AF65-F5344CB8AC3E}">
        <p14:creationId xmlns:p14="http://schemas.microsoft.com/office/powerpoint/2010/main" val="1585450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803E461-D249-F41D-2C67-EAA24AA54EED}"/>
              </a:ext>
            </a:extLst>
          </p:cNvPr>
          <p:cNvSpPr>
            <a:spLocks noGrp="1"/>
          </p:cNvSpPr>
          <p:nvPr>
            <p:ph type="title"/>
          </p:nvPr>
        </p:nvSpPr>
        <p:spPr/>
        <p:txBody>
          <a:bodyPr/>
          <a:lstStyle/>
          <a:p>
            <a:r>
              <a:rPr lang="en-US" sz="2800" dirty="0"/>
              <a:t>The Statement of Claim</a:t>
            </a:r>
          </a:p>
        </p:txBody>
      </p:sp>
      <p:sp>
        <p:nvSpPr>
          <p:cNvPr id="5" name="Content Placeholder 4">
            <a:extLst>
              <a:ext uri="{FF2B5EF4-FFF2-40B4-BE49-F238E27FC236}">
                <a16:creationId xmlns:a16="http://schemas.microsoft.com/office/drawing/2014/main" id="{1BD3E0D1-E4BD-29A2-3ECB-EE4F2B39DCF3}"/>
              </a:ext>
            </a:extLst>
          </p:cNvPr>
          <p:cNvSpPr>
            <a:spLocks noGrp="1"/>
          </p:cNvSpPr>
          <p:nvPr>
            <p:ph idx="1"/>
          </p:nvPr>
        </p:nvSpPr>
        <p:spPr/>
        <p:txBody>
          <a:bodyPr/>
          <a:lstStyle/>
          <a:p>
            <a:pPr marL="0" indent="0" algn="l">
              <a:buNone/>
            </a:pPr>
            <a:r>
              <a:rPr lang="en-US" sz="1800" b="1" i="0" u="none" strike="noStrike" baseline="0" dirty="0">
                <a:latin typeface="Calibri,Bold"/>
              </a:rPr>
              <a:t>The Defendant’s conduct and attacks constitute tortious harassment of the Plaintiffs</a:t>
            </a:r>
          </a:p>
          <a:p>
            <a:pPr algn="l"/>
            <a:r>
              <a:rPr lang="en-US" sz="1100" b="0" i="0" u="none" strike="noStrike" baseline="0" dirty="0">
                <a:latin typeface="Calibri" panose="020F0502020204030204" pitchFamily="34" charset="0"/>
              </a:rPr>
              <a:t>38. The Defendant Johnston has engaged in the following persistent harassment of Plaintiff AHS and its employees, including but not limited to the Plaintiffs Nunn and Brown,</a:t>
            </a:r>
          </a:p>
          <a:p>
            <a:pPr lvl="1">
              <a:buFont typeface="+mj-lt"/>
              <a:buAutoNum type="alphaLcPeriod"/>
            </a:pPr>
            <a:r>
              <a:rPr lang="en-US" sz="1100" b="0" i="0" u="none" strike="noStrike" baseline="0" dirty="0">
                <a:latin typeface="Calibri" panose="020F0502020204030204" pitchFamily="34" charset="0"/>
              </a:rPr>
              <a:t>Posting personal and identifying photos or videos of the Plaintiff AHS and its employees, including the Plaintiffs Nunn and Brown, online with graphics, including swastikas, and with demeaning comments meant to cause emotional distress to the Plaintiffs;</a:t>
            </a:r>
          </a:p>
          <a:p>
            <a:pPr lvl="1">
              <a:buFont typeface="+mj-lt"/>
              <a:buAutoNum type="alphaLcPeriod"/>
            </a:pPr>
            <a:r>
              <a:rPr lang="en-US" sz="1100" b="0" i="0" u="none" strike="noStrike" baseline="0" dirty="0" err="1">
                <a:latin typeface="Calibri" panose="020F0502020204030204" pitchFamily="34" charset="0"/>
              </a:rPr>
              <a:t>Publically</a:t>
            </a:r>
            <a:r>
              <a:rPr lang="en-US" sz="1100" b="0" i="0" u="none" strike="noStrike" baseline="0" dirty="0">
                <a:latin typeface="Calibri" panose="020F0502020204030204" pitchFamily="34" charset="0"/>
              </a:rPr>
              <a:t> identifying or attempting to identify the Plaintiff AHS and its employees, including the Plaintiffs Nunn and Brown and their families, and broadcasting their identities in order to facilitate further harassment of the Plaintiffs, or “doxing” by third parties; and</a:t>
            </a:r>
          </a:p>
          <a:p>
            <a:pPr lvl="1">
              <a:buFont typeface="+mj-lt"/>
              <a:buAutoNum type="alphaLcPeriod"/>
            </a:pPr>
            <a:r>
              <a:rPr lang="en-US" sz="1100" b="0" i="0" u="none" strike="noStrike" baseline="0" dirty="0">
                <a:latin typeface="Calibri" panose="020F0502020204030204" pitchFamily="34" charset="0"/>
              </a:rPr>
              <a:t>Attending at public events that occur in breach of the CMOH Orders in order to</a:t>
            </a:r>
            <a:r>
              <a:rPr lang="en-US" sz="1100" dirty="0">
                <a:latin typeface="Calibri" panose="020F0502020204030204" pitchFamily="34" charset="0"/>
              </a:rPr>
              <a:t> </a:t>
            </a:r>
            <a:r>
              <a:rPr lang="en-US" sz="1100" b="0" i="0" u="none" strike="noStrike" baseline="0" dirty="0">
                <a:latin typeface="Calibri" panose="020F0502020204030204" pitchFamily="34" charset="0"/>
              </a:rPr>
              <a:t>harass the Plaintiff AHS and its employees, including the Plaintiffs Nunn and Brown, by shouting, mocking and aggressively videotaping them by thrusting his cellular phone in their personal space in the course of the Plaintiffs exercising their duties and authority under the CMOH Orders and the </a:t>
            </a:r>
            <a:r>
              <a:rPr lang="en-US" sz="1100" b="0" i="1" u="none" strike="noStrike" baseline="0" dirty="0">
                <a:latin typeface="Calibri,Italic"/>
              </a:rPr>
              <a:t>PHA</a:t>
            </a:r>
            <a:r>
              <a:rPr lang="en-US" sz="1100" b="0" i="0" u="none" strike="noStrike" baseline="0" dirty="0">
                <a:latin typeface="Calibri" panose="020F0502020204030204" pitchFamily="34" charset="0"/>
              </a:rPr>
              <a:t>.</a:t>
            </a:r>
          </a:p>
          <a:p>
            <a:pPr algn="l"/>
            <a:r>
              <a:rPr lang="en-US" sz="1100" b="0" i="0" u="none" strike="noStrike" baseline="0" dirty="0">
                <a:latin typeface="Calibri" panose="020F0502020204030204" pitchFamily="34" charset="0"/>
              </a:rPr>
              <a:t>39. As a direct result of the harassing conduct of the Defendant Johnston the Plaintiffs have suffered from severe or extreme emotional distress.</a:t>
            </a:r>
            <a:endParaRPr lang="en-US" sz="1100" dirty="0"/>
          </a:p>
        </p:txBody>
      </p:sp>
    </p:spTree>
    <p:extLst>
      <p:ext uri="{BB962C8B-B14F-4D97-AF65-F5344CB8AC3E}">
        <p14:creationId xmlns:p14="http://schemas.microsoft.com/office/powerpoint/2010/main" val="37013268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667A1FF-9226-2816-A00A-7DF59BD21BD4}"/>
              </a:ext>
            </a:extLst>
          </p:cNvPr>
          <p:cNvSpPr>
            <a:spLocks noGrp="1"/>
          </p:cNvSpPr>
          <p:nvPr>
            <p:ph type="title"/>
          </p:nvPr>
        </p:nvSpPr>
        <p:spPr/>
        <p:txBody>
          <a:bodyPr/>
          <a:lstStyle/>
          <a:p>
            <a:r>
              <a:rPr lang="en-US" sz="2800" dirty="0"/>
              <a:t>The Statement of Claim</a:t>
            </a:r>
          </a:p>
        </p:txBody>
      </p:sp>
      <p:sp>
        <p:nvSpPr>
          <p:cNvPr id="6" name="Content Placeholder 5">
            <a:extLst>
              <a:ext uri="{FF2B5EF4-FFF2-40B4-BE49-F238E27FC236}">
                <a16:creationId xmlns:a16="http://schemas.microsoft.com/office/drawing/2014/main" id="{50507F5C-5534-D326-ECE5-48EA6D301E9D}"/>
              </a:ext>
            </a:extLst>
          </p:cNvPr>
          <p:cNvSpPr>
            <a:spLocks noGrp="1"/>
          </p:cNvSpPr>
          <p:nvPr>
            <p:ph idx="1"/>
          </p:nvPr>
        </p:nvSpPr>
        <p:spPr/>
        <p:txBody>
          <a:bodyPr/>
          <a:lstStyle/>
          <a:p>
            <a:r>
              <a:rPr lang="en-US" sz="1600" dirty="0"/>
              <a:t>The decision to advance the claim for the tort of harassment was predicated on the following Alberta decisions:</a:t>
            </a:r>
          </a:p>
          <a:p>
            <a:pPr lvl="1"/>
            <a:endParaRPr lang="en-US" sz="1400" dirty="0"/>
          </a:p>
          <a:p>
            <a:pPr lvl="1"/>
            <a:r>
              <a:rPr lang="en-US" sz="1200" dirty="0"/>
              <a:t>We were involved with the Al-</a:t>
            </a:r>
            <a:r>
              <a:rPr lang="en-US" sz="1200" dirty="0" err="1"/>
              <a:t>Ghamdi</a:t>
            </a:r>
            <a:r>
              <a:rPr lang="en-US" sz="1200" dirty="0"/>
              <a:t> decision, where Justice Goss summarized the theoretical elements of the tort of harassment.</a:t>
            </a:r>
          </a:p>
          <a:p>
            <a:pPr marL="914400" lvl="2" indent="0" algn="r">
              <a:buNone/>
            </a:pPr>
            <a:r>
              <a:rPr lang="it-IT" sz="1000" i="1" dirty="0"/>
              <a:t>Al-Ghamdi </a:t>
            </a:r>
            <a:r>
              <a:rPr lang="it-IT" sz="1000" dirty="0"/>
              <a:t>v</a:t>
            </a:r>
            <a:r>
              <a:rPr lang="it-IT" sz="1000" i="1" dirty="0"/>
              <a:t> Alberta</a:t>
            </a:r>
            <a:r>
              <a:rPr lang="it-IT" sz="1000" dirty="0"/>
              <a:t>, 2017 ABQB 684 at para. 137.</a:t>
            </a:r>
            <a:endParaRPr lang="en-US" sz="1000" dirty="0"/>
          </a:p>
          <a:p>
            <a:pPr lvl="1"/>
            <a:r>
              <a:rPr lang="en-US" sz="1200" dirty="0"/>
              <a:t>Justice Inglis issued a decision on April 8, 2021, where she explored the tort in the context of harassment through “revenge porn”.</a:t>
            </a:r>
          </a:p>
          <a:p>
            <a:pPr marL="566550" lvl="1" indent="0" algn="r">
              <a:buNone/>
            </a:pPr>
            <a:r>
              <a:rPr lang="en-US" sz="1100" i="1" dirty="0"/>
              <a:t>ES </a:t>
            </a:r>
            <a:r>
              <a:rPr lang="en-US" sz="1100" dirty="0"/>
              <a:t>v</a:t>
            </a:r>
            <a:r>
              <a:rPr lang="en-US" sz="1100" i="1" dirty="0"/>
              <a:t> Shillington</a:t>
            </a:r>
            <a:r>
              <a:rPr lang="en-US" sz="1100" dirty="0"/>
              <a:t>, 2021 ABQB 739 (</a:t>
            </a:r>
            <a:r>
              <a:rPr lang="en-US" sz="1100" dirty="0" err="1"/>
              <a:t>CanLII</a:t>
            </a:r>
            <a:r>
              <a:rPr lang="en-US" sz="1100" dirty="0"/>
              <a:t>) at para. 38.</a:t>
            </a:r>
          </a:p>
          <a:p>
            <a:pPr marL="452250" indent="-285750"/>
            <a:r>
              <a:rPr lang="en-US" sz="1600" dirty="0"/>
              <a:t>The Inglis decision was issued at or around the time the SOC was drafted and influenced the decision to add the tort of harassment.</a:t>
            </a:r>
          </a:p>
        </p:txBody>
      </p:sp>
      <p:sp>
        <p:nvSpPr>
          <p:cNvPr id="4" name="Slide Number Placeholder 3">
            <a:extLst>
              <a:ext uri="{FF2B5EF4-FFF2-40B4-BE49-F238E27FC236}">
                <a16:creationId xmlns:a16="http://schemas.microsoft.com/office/drawing/2014/main" id="{6F396493-83F2-FC7F-644A-93262A308EB5}"/>
              </a:ext>
            </a:extLst>
          </p:cNvPr>
          <p:cNvSpPr>
            <a:spLocks noGrp="1"/>
          </p:cNvSpPr>
          <p:nvPr>
            <p:ph type="sldNum" sz="quarter" idx="12"/>
          </p:nvPr>
        </p:nvSpPr>
        <p:spPr/>
        <p:txBody>
          <a:bodyPr/>
          <a:lstStyle/>
          <a:p>
            <a:fld id="{2ADB43A4-BB4D-7941-ABC9-11653EF15703}" type="slidenum">
              <a:rPr lang="en-US" smtClean="0"/>
              <a:pPr/>
              <a:t>8</a:t>
            </a:fld>
            <a:endParaRPr lang="en-US" dirty="0"/>
          </a:p>
        </p:txBody>
      </p:sp>
    </p:spTree>
    <p:extLst>
      <p:ext uri="{BB962C8B-B14F-4D97-AF65-F5344CB8AC3E}">
        <p14:creationId xmlns:p14="http://schemas.microsoft.com/office/powerpoint/2010/main" val="410069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D4E5E1-B74A-4BEF-E9A4-BFE03758A08C}"/>
              </a:ext>
            </a:extLst>
          </p:cNvPr>
          <p:cNvSpPr>
            <a:spLocks noGrp="1"/>
          </p:cNvSpPr>
          <p:nvPr>
            <p:ph type="title"/>
          </p:nvPr>
        </p:nvSpPr>
        <p:spPr/>
        <p:txBody>
          <a:bodyPr/>
          <a:lstStyle/>
          <a:p>
            <a:r>
              <a:rPr lang="en-US" sz="2800" dirty="0"/>
              <a:t>The Submissions</a:t>
            </a:r>
          </a:p>
        </p:txBody>
      </p:sp>
      <p:sp>
        <p:nvSpPr>
          <p:cNvPr id="6" name="Content Placeholder 5">
            <a:extLst>
              <a:ext uri="{FF2B5EF4-FFF2-40B4-BE49-F238E27FC236}">
                <a16:creationId xmlns:a16="http://schemas.microsoft.com/office/drawing/2014/main" id="{53620AA0-9563-CDA5-E581-FEDEFCC4300A}"/>
              </a:ext>
            </a:extLst>
          </p:cNvPr>
          <p:cNvSpPr>
            <a:spLocks noGrp="1"/>
          </p:cNvSpPr>
          <p:nvPr>
            <p:ph idx="1"/>
          </p:nvPr>
        </p:nvSpPr>
        <p:spPr/>
        <p:txBody>
          <a:bodyPr/>
          <a:lstStyle/>
          <a:p>
            <a:r>
              <a:rPr lang="en-US" sz="1600" dirty="0">
                <a:latin typeface="Verdana" panose="020B0604030504040204" pitchFamily="34" charset="0"/>
                <a:ea typeface="Verdana" panose="020B0604030504040204" pitchFamily="34" charset="0"/>
              </a:rPr>
              <a:t>During the COVID pandemic we argued for injunctive relief predicated on decisions where the Court used its inherent jurisdiction to enjoin harassment, including:</a:t>
            </a:r>
          </a:p>
          <a:p>
            <a:pPr marL="400050" lvl="1" indent="0">
              <a:buNone/>
            </a:pPr>
            <a:r>
              <a:rPr lang="en-US" sz="1000" dirty="0">
                <a:latin typeface="Verdana" panose="020B0604030504040204" pitchFamily="34" charset="0"/>
                <a:ea typeface="Verdana" panose="020B0604030504040204" pitchFamily="34" charset="0"/>
              </a:rPr>
              <a:t>this Court will take steps to deter inappropriate conduct by issuing a permanent injunction; even where there is no reasonable fear of violence (measured objectively). Where the evidence and context justifies the action, this Court will exercise its inherent jurisdiction to protect a person from harassment. That harassment need not rise to the level of creating a fear for one’s safety.</a:t>
            </a:r>
          </a:p>
          <a:p>
            <a:pPr marL="400050" lvl="1" indent="0" algn="r">
              <a:buNone/>
            </a:pPr>
            <a:r>
              <a:rPr lang="en-US" sz="1000" i="1" dirty="0">
                <a:latin typeface="Verdana" panose="020B0604030504040204" pitchFamily="34" charset="0"/>
                <a:ea typeface="Verdana" panose="020B0604030504040204" pitchFamily="34" charset="0"/>
              </a:rPr>
              <a:t>Muslim Counsel of Calgary </a:t>
            </a:r>
            <a:r>
              <a:rPr lang="en-US" sz="1000" dirty="0">
                <a:latin typeface="Verdana" panose="020B0604030504040204" pitchFamily="34" charset="0"/>
                <a:ea typeface="Verdana" panose="020B0604030504040204" pitchFamily="34" charset="0"/>
              </a:rPr>
              <a:t>v</a:t>
            </a:r>
            <a:r>
              <a:rPr lang="en-US" sz="1000" i="1" dirty="0">
                <a:latin typeface="Verdana" panose="020B0604030504040204" pitchFamily="34" charset="0"/>
                <a:ea typeface="Verdana" panose="020B0604030504040204" pitchFamily="34" charset="0"/>
              </a:rPr>
              <a:t> </a:t>
            </a:r>
            <a:r>
              <a:rPr lang="en-US" sz="1000" i="1" dirty="0" err="1">
                <a:latin typeface="Verdana" panose="020B0604030504040204" pitchFamily="34" charset="0"/>
                <a:ea typeface="Verdana" panose="020B0604030504040204" pitchFamily="34" charset="0"/>
              </a:rPr>
              <a:t>Mourra</a:t>
            </a:r>
            <a:r>
              <a:rPr lang="en-US" sz="1000" dirty="0">
                <a:latin typeface="Verdana" panose="020B0604030504040204" pitchFamily="34" charset="0"/>
                <a:ea typeface="Verdana" panose="020B0604030504040204" pitchFamily="34" charset="0"/>
              </a:rPr>
              <a:t>, 2018 ABQB 118 at para 77.</a:t>
            </a:r>
          </a:p>
          <a:p>
            <a:pPr marL="171450" indent="-171450"/>
            <a:r>
              <a:rPr lang="en-US" sz="1400" dirty="0">
                <a:latin typeface="Verdana" panose="020B0604030504040204" pitchFamily="34" charset="0"/>
                <a:ea typeface="Verdana" panose="020B0604030504040204" pitchFamily="34" charset="0"/>
              </a:rPr>
              <a:t>This argument was referred to by Justice </a:t>
            </a:r>
            <a:r>
              <a:rPr lang="en-US" sz="1400" dirty="0" err="1">
                <a:latin typeface="Verdana" panose="020B0604030504040204" pitchFamily="34" charset="0"/>
                <a:ea typeface="Verdana" panose="020B0604030504040204" pitchFamily="34" charset="0"/>
              </a:rPr>
              <a:t>Feasby</a:t>
            </a:r>
            <a:r>
              <a:rPr lang="en-US" sz="1400" dirty="0">
                <a:latin typeface="Verdana" panose="020B0604030504040204" pitchFamily="34" charset="0"/>
                <a:ea typeface="Verdana" panose="020B0604030504040204" pitchFamily="34" charset="0"/>
              </a:rPr>
              <a:t> in his decision at para. 98:</a:t>
            </a:r>
          </a:p>
          <a:p>
            <a:pPr marL="400050" lvl="1" indent="0">
              <a:buNone/>
            </a:pPr>
            <a:r>
              <a:rPr lang="en-US" sz="1000" b="0" i="0" dirty="0">
                <a:solidFill>
                  <a:srgbClr val="000000"/>
                </a:solidFill>
                <a:effectLst/>
                <a:latin typeface="Verdana" panose="020B0604030504040204" pitchFamily="34" charset="0"/>
                <a:ea typeface="Verdana" panose="020B0604030504040204" pitchFamily="34" charset="0"/>
              </a:rPr>
              <a:t>The fact that this Court regularly grants restraining orders to address harassment indicates that harassment is a justiciable issue.  A recognition that the wrong that is being restrained in these cases is tortious harassment is an incremental change in the law.  The recognition of the tort of harassment, in turn, allows damages to be awarded in circumstances where the Court now can only issue restraining orders.  Arming the Court to redress the problem of harassment by adding the power to award damages in appropriate cases is long overdue.</a:t>
            </a:r>
            <a:endParaRPr lang="en-US" sz="1000"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C1303B5E-B15C-8B20-7805-F0B89D1D630E}"/>
              </a:ext>
            </a:extLst>
          </p:cNvPr>
          <p:cNvSpPr>
            <a:spLocks noGrp="1"/>
          </p:cNvSpPr>
          <p:nvPr>
            <p:ph type="sldNum" sz="quarter" idx="12"/>
          </p:nvPr>
        </p:nvSpPr>
        <p:spPr/>
        <p:txBody>
          <a:bodyPr/>
          <a:lstStyle/>
          <a:p>
            <a:fld id="{2ADB43A4-BB4D-7941-ABC9-11653EF15703}" type="slidenum">
              <a:rPr lang="en-US" smtClean="0"/>
              <a:pPr/>
              <a:t>9</a:t>
            </a:fld>
            <a:endParaRPr lang="en-US" dirty="0"/>
          </a:p>
        </p:txBody>
      </p:sp>
    </p:spTree>
    <p:extLst>
      <p:ext uri="{BB962C8B-B14F-4D97-AF65-F5344CB8AC3E}">
        <p14:creationId xmlns:p14="http://schemas.microsoft.com/office/powerpoint/2010/main" val="3346836659"/>
      </p:ext>
    </p:extLst>
  </p:cSld>
  <p:clrMapOvr>
    <a:masterClrMapping/>
  </p:clrMapOvr>
</p:sld>
</file>

<file path=ppt/theme/theme1.xml><?xml version="1.0" encoding="utf-8"?>
<a:theme xmlns:a="http://schemas.openxmlformats.org/drawingml/2006/main" name="Field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ontent Slides">
  <a:themeElements>
    <a:clrScheme name="Field Law 2">
      <a:dk1>
        <a:srgbClr val="403A60"/>
      </a:dk1>
      <a:lt1>
        <a:sysClr val="window" lastClr="FFFFFF"/>
      </a:lt1>
      <a:dk2>
        <a:srgbClr val="403A60"/>
      </a:dk2>
      <a:lt2>
        <a:srgbClr val="FFFFFF"/>
      </a:lt2>
      <a:accent1>
        <a:srgbClr val="E6AA00"/>
      </a:accent1>
      <a:accent2>
        <a:srgbClr val="BE3A34"/>
      </a:accent2>
      <a:accent3>
        <a:srgbClr val="7BA7BC"/>
      </a:accent3>
      <a:accent4>
        <a:srgbClr val="006F62"/>
      </a:accent4>
      <a:accent5>
        <a:srgbClr val="8E744B"/>
      </a:accent5>
      <a:accent6>
        <a:srgbClr val="2D2926"/>
      </a:accent6>
      <a:hlink>
        <a:srgbClr val="7BA7BC"/>
      </a:hlink>
      <a:folHlink>
        <a:srgbClr val="7B7A73"/>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Section Dividers">
  <a:themeElements>
    <a:clrScheme name="Field Law 2">
      <a:dk1>
        <a:srgbClr val="403A60"/>
      </a:dk1>
      <a:lt1>
        <a:sysClr val="window" lastClr="FFFFFF"/>
      </a:lt1>
      <a:dk2>
        <a:srgbClr val="403A60"/>
      </a:dk2>
      <a:lt2>
        <a:srgbClr val="FFFFFF"/>
      </a:lt2>
      <a:accent1>
        <a:srgbClr val="E6AA00"/>
      </a:accent1>
      <a:accent2>
        <a:srgbClr val="BE3A34"/>
      </a:accent2>
      <a:accent3>
        <a:srgbClr val="7BA7BC"/>
      </a:accent3>
      <a:accent4>
        <a:srgbClr val="006F62"/>
      </a:accent4>
      <a:accent5>
        <a:srgbClr val="8E744B"/>
      </a:accent5>
      <a:accent6>
        <a:srgbClr val="2D2926"/>
      </a:accent6>
      <a:hlink>
        <a:srgbClr val="7BA7BC"/>
      </a:hlink>
      <a:folHlink>
        <a:srgbClr val="7B7A73"/>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4BBF1B06EEDF4484533130FBB6557D" ma:contentTypeVersion="13" ma:contentTypeDescription="Create a new document." ma:contentTypeScope="" ma:versionID="10747c0acb3d1116112507dd2d5c7f3c">
  <xsd:schema xmlns:xsd="http://www.w3.org/2001/XMLSchema" xmlns:xs="http://www.w3.org/2001/XMLSchema" xmlns:p="http://schemas.microsoft.com/office/2006/metadata/properties" xmlns:ns2="744a51f5-6304-4da1-975a-e9ff355fc514" xmlns:ns3="2b35262b-0048-4c72-b970-bd0376936143" targetNamespace="http://schemas.microsoft.com/office/2006/metadata/properties" ma:root="true" ma:fieldsID="547236267d39cf8991cd501f63daae3b" ns2:_="" ns3:_="">
    <xsd:import namespace="744a51f5-6304-4da1-975a-e9ff355fc514"/>
    <xsd:import namespace="2b35262b-0048-4c72-b970-bd037693614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4a51f5-6304-4da1-975a-e9ff355fc5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05f1446-c395-42b5-9049-c297714f8d4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35262b-0048-4c72-b970-bd037693614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78aab9e-fcce-4d2a-93c2-c1f9e8945f88}" ma:internalName="TaxCatchAll" ma:showField="CatchAllData" ma:web="2b35262b-0048-4c72-b970-bd03769361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44a51f5-6304-4da1-975a-e9ff355fc514">
      <Terms xmlns="http://schemas.microsoft.com/office/infopath/2007/PartnerControls"/>
    </lcf76f155ced4ddcb4097134ff3c332f>
    <TaxCatchAll xmlns="2b35262b-0048-4c72-b970-bd0376936143" xsi:nil="true"/>
  </documentManagement>
</p:properties>
</file>

<file path=customXml/itemProps1.xml><?xml version="1.0" encoding="utf-8"?>
<ds:datastoreItem xmlns:ds="http://schemas.openxmlformats.org/officeDocument/2006/customXml" ds:itemID="{DE0A64B4-6F58-403A-BD24-49A070720C1F}"/>
</file>

<file path=customXml/itemProps2.xml><?xml version="1.0" encoding="utf-8"?>
<ds:datastoreItem xmlns:ds="http://schemas.openxmlformats.org/officeDocument/2006/customXml" ds:itemID="{6AE93A7F-FD72-4206-B552-39BD451BB6E6}"/>
</file>

<file path=customXml/itemProps3.xml><?xml version="1.0" encoding="utf-8"?>
<ds:datastoreItem xmlns:ds="http://schemas.openxmlformats.org/officeDocument/2006/customXml" ds:itemID="{7FD19731-B96C-4008-B81D-00B3F3EF3782}"/>
</file>

<file path=docProps/app.xml><?xml version="1.0" encoding="utf-8"?>
<Properties xmlns="http://schemas.openxmlformats.org/officeDocument/2006/extended-properties" xmlns:vt="http://schemas.openxmlformats.org/officeDocument/2006/docPropsVTypes">
  <Template>Field PowerPoint Template</Template>
  <TotalTime>2591</TotalTime>
  <Words>2178</Words>
  <Application>Microsoft Office PowerPoint</Application>
  <PresentationFormat>On-screen Show (16:9)</PresentationFormat>
  <Paragraphs>108</Paragraphs>
  <Slides>14</Slides>
  <Notes>1</Notes>
  <HiddenSlides>0</HiddenSlides>
  <MMClips>0</MMClips>
  <ScaleCrop>false</ScaleCrop>
  <HeadingPairs>
    <vt:vector size="6" baseType="variant">
      <vt:variant>
        <vt:lpstr>Fonts Used</vt:lpstr>
      </vt:variant>
      <vt:variant>
        <vt:i4>9</vt:i4>
      </vt:variant>
      <vt:variant>
        <vt:lpstr>Theme</vt:lpstr>
      </vt:variant>
      <vt:variant>
        <vt:i4>3</vt:i4>
      </vt:variant>
      <vt:variant>
        <vt:lpstr>Slide Titles</vt:lpstr>
      </vt:variant>
      <vt:variant>
        <vt:i4>14</vt:i4>
      </vt:variant>
    </vt:vector>
  </HeadingPairs>
  <TitlesOfParts>
    <vt:vector size="26" baseType="lpstr">
      <vt:lpstr>Arial Unicode MS</vt:lpstr>
      <vt:lpstr>Arial</vt:lpstr>
      <vt:lpstr>Calibri</vt:lpstr>
      <vt:lpstr>Calibri,Bold</vt:lpstr>
      <vt:lpstr>Calibri,Italic</vt:lpstr>
      <vt:lpstr>Symbol</vt:lpstr>
      <vt:lpstr>Verdana</vt:lpstr>
      <vt:lpstr>Wingdings</vt:lpstr>
      <vt:lpstr>Wingdings 3</vt:lpstr>
      <vt:lpstr>Field PowerPoint Template</vt:lpstr>
      <vt:lpstr>Content Slides</vt:lpstr>
      <vt:lpstr>Section Dividers</vt:lpstr>
      <vt:lpstr>The Evolving Tort of Harassment Law Society of Yukon Presentation</vt:lpstr>
      <vt:lpstr>Objectives</vt:lpstr>
      <vt:lpstr>Overview</vt:lpstr>
      <vt:lpstr>Overview</vt:lpstr>
      <vt:lpstr>Overview</vt:lpstr>
      <vt:lpstr>The Objective of the Default Judgment</vt:lpstr>
      <vt:lpstr>The Statement of Claim</vt:lpstr>
      <vt:lpstr>The Statement of Claim</vt:lpstr>
      <vt:lpstr>The Submissions</vt:lpstr>
      <vt:lpstr>The Submissions</vt:lpstr>
      <vt:lpstr>The Decision</vt:lpstr>
      <vt:lpstr>Update and Critical Reception</vt:lpstr>
      <vt:lpstr>Recent Jurisprudence</vt:lpstr>
      <vt:lpstr>Recent Jurisprudence</vt:lpstr>
    </vt:vector>
  </TitlesOfParts>
  <Company>Field Law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Kara Isabelle</dc:creator>
  <cp:lastModifiedBy>J. Mark Jackson, KC</cp:lastModifiedBy>
  <cp:revision>23</cp:revision>
  <cp:lastPrinted>2014-08-28T20:00:31Z</cp:lastPrinted>
  <dcterms:created xsi:type="dcterms:W3CDTF">2021-01-28T16:06:18Z</dcterms:created>
  <dcterms:modified xsi:type="dcterms:W3CDTF">2026-04-14T15:27:50Z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0eda0ef-7303-4a19-9629-0026bd799029_Enabled">
    <vt:lpwstr>true</vt:lpwstr>
  </property>
  <property fmtid="{D5CDD505-2E9C-101B-9397-08002B2CF9AE}" pid="3" name="MSIP_Label_80eda0ef-7303-4a19-9629-0026bd799029_SetDate">
    <vt:lpwstr>2026-03-26T19:27:25Z</vt:lpwstr>
  </property>
  <property fmtid="{D5CDD505-2E9C-101B-9397-08002B2CF9AE}" pid="4" name="MSIP_Label_80eda0ef-7303-4a19-9629-0026bd799029_Method">
    <vt:lpwstr>Standard</vt:lpwstr>
  </property>
  <property fmtid="{D5CDD505-2E9C-101B-9397-08002B2CF9AE}" pid="5" name="MSIP_Label_80eda0ef-7303-4a19-9629-0026bd799029_Name">
    <vt:lpwstr>defa4170-0d19-0005-0004-bc88714345d2</vt:lpwstr>
  </property>
  <property fmtid="{D5CDD505-2E9C-101B-9397-08002B2CF9AE}" pid="6" name="MSIP_Label_80eda0ef-7303-4a19-9629-0026bd799029_SiteId">
    <vt:lpwstr>600e0772-f389-4c5f-a838-6c4a26ab1465</vt:lpwstr>
  </property>
  <property fmtid="{D5CDD505-2E9C-101B-9397-08002B2CF9AE}" pid="7" name="MSIP_Label_80eda0ef-7303-4a19-9629-0026bd799029_ActionId">
    <vt:lpwstr>7b2ae4bd-5f49-4c1d-aadf-23f493bce4a4</vt:lpwstr>
  </property>
  <property fmtid="{D5CDD505-2E9C-101B-9397-08002B2CF9AE}" pid="8" name="MSIP_Label_80eda0ef-7303-4a19-9629-0026bd799029_ContentBits">
    <vt:lpwstr>0</vt:lpwstr>
  </property>
  <property fmtid="{D5CDD505-2E9C-101B-9397-08002B2CF9AE}" pid="9" name="MSIP_Label_80eda0ef-7303-4a19-9629-0026bd799029_Tag">
    <vt:lpwstr>10, 3, 0, 1</vt:lpwstr>
  </property>
  <property fmtid="{D5CDD505-2E9C-101B-9397-08002B2CF9AE}" pid="10" name="ContentTypeId">
    <vt:lpwstr>0x010100A94BBF1B06EEDF4484533130FBB6557D</vt:lpwstr>
  </property>
</Properties>
</file>