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3" r:id="rId3"/>
    <p:sldMasterId id="2147483686" r:id="rId4"/>
    <p:sldMasterId id="2147483699" r:id="rId5"/>
    <p:sldMasterId id="2147483712" r:id="rId6"/>
  </p:sldMasterIdLst>
  <p:notesMasterIdLst>
    <p:notesMasterId r:id="rId73"/>
  </p:notesMasterIdLst>
  <p:sldIdLst>
    <p:sldId id="2919" r:id="rId7"/>
    <p:sldId id="2423" r:id="rId8"/>
    <p:sldId id="2951" r:id="rId9"/>
    <p:sldId id="2954" r:id="rId10"/>
    <p:sldId id="3035" r:id="rId11"/>
    <p:sldId id="2482" r:id="rId12"/>
    <p:sldId id="2615" r:id="rId13"/>
    <p:sldId id="2629" r:id="rId14"/>
    <p:sldId id="2521" r:id="rId15"/>
    <p:sldId id="1359" r:id="rId16"/>
    <p:sldId id="3047" r:id="rId17"/>
    <p:sldId id="3046" r:id="rId18"/>
    <p:sldId id="2633" r:id="rId19"/>
    <p:sldId id="2634" r:id="rId20"/>
    <p:sldId id="2630" r:id="rId21"/>
    <p:sldId id="2639" r:id="rId22"/>
    <p:sldId id="2646" r:id="rId23"/>
    <p:sldId id="2649" r:id="rId24"/>
    <p:sldId id="1292" r:id="rId25"/>
    <p:sldId id="513" r:id="rId26"/>
    <p:sldId id="2925" r:id="rId27"/>
    <p:sldId id="2936" r:id="rId28"/>
    <p:sldId id="2943" r:id="rId29"/>
    <p:sldId id="1498" r:id="rId30"/>
    <p:sldId id="2926" r:id="rId31"/>
    <p:sldId id="2654" r:id="rId32"/>
    <p:sldId id="310" r:id="rId33"/>
    <p:sldId id="2927" r:id="rId34"/>
    <p:sldId id="2560" r:id="rId35"/>
    <p:sldId id="2939" r:id="rId36"/>
    <p:sldId id="2938" r:id="rId37"/>
    <p:sldId id="2658" r:id="rId38"/>
    <p:sldId id="2930" r:id="rId39"/>
    <p:sldId id="3048" r:id="rId40"/>
    <p:sldId id="2932" r:id="rId41"/>
    <p:sldId id="3009" r:id="rId42"/>
    <p:sldId id="3041" r:id="rId43"/>
    <p:sldId id="2660" r:id="rId44"/>
    <p:sldId id="2838" r:id="rId45"/>
    <p:sldId id="2534" r:id="rId46"/>
    <p:sldId id="612" r:id="rId47"/>
    <p:sldId id="421" r:id="rId48"/>
    <p:sldId id="522" r:id="rId49"/>
    <p:sldId id="2427" r:id="rId50"/>
    <p:sldId id="560" r:id="rId51"/>
    <p:sldId id="1298" r:id="rId52"/>
    <p:sldId id="2956" r:id="rId53"/>
    <p:sldId id="2957" r:id="rId54"/>
    <p:sldId id="1281" r:id="rId55"/>
    <p:sldId id="1285" r:id="rId56"/>
    <p:sldId id="1286" r:id="rId57"/>
    <p:sldId id="2655" r:id="rId58"/>
    <p:sldId id="1293" r:id="rId59"/>
    <p:sldId id="1282" r:id="rId60"/>
    <p:sldId id="2944" r:id="rId61"/>
    <p:sldId id="3043" r:id="rId62"/>
    <p:sldId id="3045" r:id="rId63"/>
    <p:sldId id="3050" r:id="rId64"/>
    <p:sldId id="3044" r:id="rId65"/>
    <p:sldId id="2640" r:id="rId66"/>
    <p:sldId id="3010" r:id="rId67"/>
    <p:sldId id="3013" r:id="rId68"/>
    <p:sldId id="3015" r:id="rId69"/>
    <p:sldId id="3036" r:id="rId70"/>
    <p:sldId id="3039" r:id="rId71"/>
    <p:sldId id="653" r:id="rId72"/>
  </p:sldIdLst>
  <p:sldSz cx="9144000" cy="6858000" type="screen4x3"/>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C5DFD71-DF32-4404-9598-9959ED4ED8DB}">
          <p14:sldIdLst>
            <p14:sldId id="2919"/>
            <p14:sldId id="2423"/>
            <p14:sldId id="2951"/>
            <p14:sldId id="2954"/>
            <p14:sldId id="3035"/>
            <p14:sldId id="2482"/>
            <p14:sldId id="2615"/>
            <p14:sldId id="2629"/>
            <p14:sldId id="2521"/>
            <p14:sldId id="1359"/>
            <p14:sldId id="3047"/>
            <p14:sldId id="3046"/>
            <p14:sldId id="2633"/>
            <p14:sldId id="2634"/>
            <p14:sldId id="2630"/>
            <p14:sldId id="2639"/>
            <p14:sldId id="2646"/>
            <p14:sldId id="2649"/>
            <p14:sldId id="1292"/>
            <p14:sldId id="513"/>
            <p14:sldId id="2925"/>
            <p14:sldId id="2936"/>
            <p14:sldId id="2943"/>
            <p14:sldId id="1498"/>
            <p14:sldId id="2926"/>
            <p14:sldId id="2654"/>
            <p14:sldId id="310"/>
            <p14:sldId id="2927"/>
            <p14:sldId id="2560"/>
            <p14:sldId id="2939"/>
            <p14:sldId id="2938"/>
            <p14:sldId id="2658"/>
            <p14:sldId id="2930"/>
            <p14:sldId id="3048"/>
            <p14:sldId id="2932"/>
            <p14:sldId id="3009"/>
            <p14:sldId id="3041"/>
            <p14:sldId id="2660"/>
            <p14:sldId id="2838"/>
            <p14:sldId id="2534"/>
            <p14:sldId id="612"/>
            <p14:sldId id="421"/>
            <p14:sldId id="522"/>
            <p14:sldId id="2427"/>
            <p14:sldId id="560"/>
            <p14:sldId id="1298"/>
            <p14:sldId id="2956"/>
            <p14:sldId id="2957"/>
            <p14:sldId id="1281"/>
            <p14:sldId id="1285"/>
            <p14:sldId id="1286"/>
            <p14:sldId id="2655"/>
            <p14:sldId id="1293"/>
            <p14:sldId id="1282"/>
            <p14:sldId id="2944"/>
            <p14:sldId id="3043"/>
            <p14:sldId id="3045"/>
            <p14:sldId id="3050"/>
            <p14:sldId id="3044"/>
            <p14:sldId id="2640"/>
            <p14:sldId id="3010"/>
            <p14:sldId id="3013"/>
            <p14:sldId id="3015"/>
            <p14:sldId id="3036"/>
            <p14:sldId id="3039"/>
            <p14:sldId id="65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443292-6574-481E-A85D-EA532C63588A}" v="106" dt="2026-09-25T05:08:34.826"/>
    <p1510:client id="{D2DB9F9C-4E00-4963-8B6D-E762C1B93972}" v="7" dt="2026-09-25T20:10:13.9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16" autoAdjust="0"/>
    <p:restoredTop sz="78561" autoAdjust="0"/>
  </p:normalViewPr>
  <p:slideViewPr>
    <p:cSldViewPr snapToGrid="0" snapToObjects="1">
      <p:cViewPr>
        <p:scale>
          <a:sx n="70" d="100"/>
          <a:sy n="70" d="100"/>
        </p:scale>
        <p:origin x="492" y="141"/>
      </p:cViewPr>
      <p:guideLst>
        <p:guide orient="horz" pos="2160"/>
        <p:guide pos="2880"/>
      </p:guideLst>
    </p:cSldViewPr>
  </p:slideViewPr>
  <p:notesTextViewPr>
    <p:cViewPr>
      <p:scale>
        <a:sx n="100" d="100"/>
        <a:sy n="100" d="100"/>
      </p:scale>
      <p:origin x="0" y="0"/>
    </p:cViewPr>
  </p:notesTextViewPr>
  <p:notesViewPr>
    <p:cSldViewPr snapToGrid="0" snapToObjects="1">
      <p:cViewPr>
        <p:scale>
          <a:sx n="68" d="100"/>
          <a:sy n="68" d="100"/>
        </p:scale>
        <p:origin x="2787" y="-51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presProps" Target="presProps.xml"/><Relationship Id="rId79" Type="http://schemas.microsoft.com/office/2015/10/relationships/revisionInfo" Target="revisionInfo.xml"/><Relationship Id="rId5" Type="http://schemas.openxmlformats.org/officeDocument/2006/relationships/slideMaster" Target="slideMasters/slideMaster5.xml"/><Relationship Id="rId61" Type="http://schemas.openxmlformats.org/officeDocument/2006/relationships/slide" Target="slides/slide55.xml"/><Relationship Id="rId82" Type="http://schemas.openxmlformats.org/officeDocument/2006/relationships/customXml" Target="../customXml/item3.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customXml" Target="../customXml/item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notesMaster" Target="notesMasters/notesMaster1.xml"/><Relationship Id="rId78" Type="http://schemas.microsoft.com/office/2016/11/relationships/changesInfo" Target="changesInfos/changesInfo1.xml"/><Relationship Id="rId81" Type="http://schemas.openxmlformats.org/officeDocument/2006/relationships/customXml" Target="../customXml/item2.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theme" Target="theme/theme1.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c Adler" userId="2869db48a8e778bc" providerId="LiveId" clId="{E5198F00-7B0F-47F3-B6D5-F5609B1F350A}"/>
    <pc:docChg chg="custSel addSld delSld modSld sldOrd modSection">
      <pc:chgData name="Marc Adler" userId="2869db48a8e778bc" providerId="LiveId" clId="{E5198F00-7B0F-47F3-B6D5-F5609B1F350A}" dt="2026-09-25T20:12:31.587" v="320" actId="47"/>
      <pc:docMkLst>
        <pc:docMk/>
      </pc:docMkLst>
      <pc:sldChg chg="addSp delSp modSp del mod setBg">
        <pc:chgData name="Marc Adler" userId="2869db48a8e778bc" providerId="LiveId" clId="{E5198F00-7B0F-47F3-B6D5-F5609B1F350A}" dt="2026-09-25T20:12:31.587" v="320" actId="47"/>
        <pc:sldMkLst>
          <pc:docMk/>
          <pc:sldMk cId="1249945114" sldId="3014"/>
        </pc:sldMkLst>
        <pc:spChg chg="del mod">
          <ac:chgData name="Marc Adler" userId="2869db48a8e778bc" providerId="LiveId" clId="{E5198F00-7B0F-47F3-B6D5-F5609B1F350A}" dt="2026-09-25T18:39:03.531" v="63" actId="478"/>
          <ac:spMkLst>
            <pc:docMk/>
            <pc:sldMk cId="1249945114" sldId="3014"/>
            <ac:spMk id="2" creationId="{741F79B0-8E42-F8C9-8177-C1D78980542E}"/>
          </ac:spMkLst>
        </pc:spChg>
        <pc:spChg chg="del mod">
          <ac:chgData name="Marc Adler" userId="2869db48a8e778bc" providerId="LiveId" clId="{E5198F00-7B0F-47F3-B6D5-F5609B1F350A}" dt="2026-09-25T18:38:52.881" v="59" actId="478"/>
          <ac:spMkLst>
            <pc:docMk/>
            <pc:sldMk cId="1249945114" sldId="3014"/>
            <ac:spMk id="11" creationId="{B75E61A8-FF25-4CFF-557C-F73FAFA3B106}"/>
          </ac:spMkLst>
        </pc:spChg>
        <pc:picChg chg="add del mod">
          <ac:chgData name="Marc Adler" userId="2869db48a8e778bc" providerId="LiveId" clId="{E5198F00-7B0F-47F3-B6D5-F5609B1F350A}" dt="2026-09-25T18:42:59.836" v="68" actId="478"/>
          <ac:picMkLst>
            <pc:docMk/>
            <pc:sldMk cId="1249945114" sldId="3014"/>
            <ac:picMk id="4" creationId="{ED573A9A-9063-9F0C-BF7D-96D1AED533DF}"/>
          </ac:picMkLst>
        </pc:picChg>
        <pc:picChg chg="add mod">
          <ac:chgData name="Marc Adler" userId="2869db48a8e778bc" providerId="LiveId" clId="{E5198F00-7B0F-47F3-B6D5-F5609B1F350A}" dt="2026-09-25T18:45:56.217" v="75" actId="1076"/>
          <ac:picMkLst>
            <pc:docMk/>
            <pc:sldMk cId="1249945114" sldId="3014"/>
            <ac:picMk id="6" creationId="{297B32CD-1EFA-7FB8-BAE4-1309C265E058}"/>
          </ac:picMkLst>
        </pc:picChg>
        <pc:picChg chg="del">
          <ac:chgData name="Marc Adler" userId="2869db48a8e778bc" providerId="LiveId" clId="{E5198F00-7B0F-47F3-B6D5-F5609B1F350A}" dt="2026-09-25T18:37:09.551" v="34" actId="478"/>
          <ac:picMkLst>
            <pc:docMk/>
            <pc:sldMk cId="1249945114" sldId="3014"/>
            <ac:picMk id="7" creationId="{164B09D4-4BE5-90D9-BADB-2987B60EEF9B}"/>
          </ac:picMkLst>
        </pc:picChg>
        <pc:picChg chg="add mod">
          <ac:chgData name="Marc Adler" userId="2869db48a8e778bc" providerId="LiveId" clId="{E5198F00-7B0F-47F3-B6D5-F5609B1F350A}" dt="2026-09-25T20:07:03.977" v="83" actId="1076"/>
          <ac:picMkLst>
            <pc:docMk/>
            <pc:sldMk cId="1249945114" sldId="3014"/>
            <ac:picMk id="9" creationId="{9FE3CF4B-D3DD-0FA2-F340-DEAAC1DA3952}"/>
          </ac:picMkLst>
        </pc:picChg>
      </pc:sldChg>
      <pc:sldChg chg="addSp delSp modSp add del mod">
        <pc:chgData name="Marc Adler" userId="2869db48a8e778bc" providerId="LiveId" clId="{E5198F00-7B0F-47F3-B6D5-F5609B1F350A}" dt="2026-09-25T20:12:28.342" v="319" actId="47"/>
        <pc:sldMkLst>
          <pc:docMk/>
          <pc:sldMk cId="3286078096" sldId="3049"/>
        </pc:sldMkLst>
        <pc:spChg chg="add del mod">
          <ac:chgData name="Marc Adler" userId="2869db48a8e778bc" providerId="LiveId" clId="{E5198F00-7B0F-47F3-B6D5-F5609B1F350A}" dt="2026-09-25T20:07:29.009" v="88"/>
          <ac:spMkLst>
            <pc:docMk/>
            <pc:sldMk cId="3286078096" sldId="3049"/>
            <ac:spMk id="2" creationId="{76845B28-E1B8-633E-8305-6F04997FC72B}"/>
          </ac:spMkLst>
        </pc:spChg>
        <pc:spChg chg="add mod">
          <ac:chgData name="Marc Adler" userId="2869db48a8e778bc" providerId="LiveId" clId="{E5198F00-7B0F-47F3-B6D5-F5609B1F350A}" dt="2026-09-25T20:08:14.630" v="206" actId="14100"/>
          <ac:spMkLst>
            <pc:docMk/>
            <pc:sldMk cId="3286078096" sldId="3049"/>
            <ac:spMk id="3" creationId="{A4D769A5-6D3D-9C28-D3DE-7F676ED97BC8}"/>
          </ac:spMkLst>
        </pc:spChg>
        <pc:picChg chg="mod">
          <ac:chgData name="Marc Adler" userId="2869db48a8e778bc" providerId="LiveId" clId="{E5198F00-7B0F-47F3-B6D5-F5609B1F350A}" dt="2026-09-25T20:07:16.373" v="85" actId="1076"/>
          <ac:picMkLst>
            <pc:docMk/>
            <pc:sldMk cId="3286078096" sldId="3049"/>
            <ac:picMk id="6" creationId="{D251D0B3-FBDC-DB3A-DB3E-598100F6A04C}"/>
          </ac:picMkLst>
        </pc:picChg>
      </pc:sldChg>
      <pc:sldChg chg="addSp delSp modSp new mod ord">
        <pc:chgData name="Marc Adler" userId="2869db48a8e778bc" providerId="LiveId" clId="{E5198F00-7B0F-47F3-B6D5-F5609B1F350A}" dt="2026-09-25T20:12:18.609" v="317" actId="1076"/>
        <pc:sldMkLst>
          <pc:docMk/>
          <pc:sldMk cId="681467583" sldId="3050"/>
        </pc:sldMkLst>
        <pc:spChg chg="mod">
          <ac:chgData name="Marc Adler" userId="2869db48a8e778bc" providerId="LiveId" clId="{E5198F00-7B0F-47F3-B6D5-F5609B1F350A}" dt="2026-09-25T20:12:01.062" v="315" actId="113"/>
          <ac:spMkLst>
            <pc:docMk/>
            <pc:sldMk cId="681467583" sldId="3050"/>
            <ac:spMk id="2" creationId="{9C0816AE-D543-9AEF-5D21-37EB4F2CCCBB}"/>
          </ac:spMkLst>
        </pc:spChg>
        <pc:spChg chg="del">
          <ac:chgData name="Marc Adler" userId="2869db48a8e778bc" providerId="LiveId" clId="{E5198F00-7B0F-47F3-B6D5-F5609B1F350A}" dt="2026-09-25T20:08:41.771" v="210" actId="22"/>
          <ac:spMkLst>
            <pc:docMk/>
            <pc:sldMk cId="681467583" sldId="3050"/>
            <ac:spMk id="3" creationId="{6C231E17-94C9-1829-2608-DCA6CC4E37E2}"/>
          </ac:spMkLst>
        </pc:spChg>
        <pc:spChg chg="add mod">
          <ac:chgData name="Marc Adler" userId="2869db48a8e778bc" providerId="LiveId" clId="{E5198F00-7B0F-47F3-B6D5-F5609B1F350A}" dt="2026-09-25T20:12:18.609" v="317" actId="1076"/>
          <ac:spMkLst>
            <pc:docMk/>
            <pc:sldMk cId="681467583" sldId="3050"/>
            <ac:spMk id="6" creationId="{45AE63AD-DD7E-F3D1-8811-8B18ABDC0BC5}"/>
          </ac:spMkLst>
        </pc:spChg>
        <pc:picChg chg="add mod ord">
          <ac:chgData name="Marc Adler" userId="2869db48a8e778bc" providerId="LiveId" clId="{E5198F00-7B0F-47F3-B6D5-F5609B1F350A}" dt="2026-09-25T20:11:12.053" v="230" actId="1076"/>
          <ac:picMkLst>
            <pc:docMk/>
            <pc:sldMk cId="681467583" sldId="3050"/>
            <ac:picMk id="5" creationId="{9E394B20-AA31-690B-4D68-205F3E2A9366}"/>
          </ac:picMkLst>
        </pc:picChg>
      </pc:sldChg>
      <pc:sldChg chg="add del">
        <pc:chgData name="Marc Adler" userId="2869db48a8e778bc" providerId="LiveId" clId="{E5198F00-7B0F-47F3-B6D5-F5609B1F350A}" dt="2026-09-25T20:12:25.274" v="318" actId="47"/>
        <pc:sldMkLst>
          <pc:docMk/>
          <pc:sldMk cId="446579620" sldId="3051"/>
        </pc:sldMkLst>
      </pc:sldChg>
    </pc:docChg>
  </pc:docChgLst>
</pc:chgInfo>
</file>

<file path=ppt/diagrams/_rels/data2.xml.rels><?xml version="1.0" encoding="UTF-8" standalone="yes"?>
<Relationships xmlns="http://schemas.openxmlformats.org/package/2006/relationships"><Relationship Id="rId1" Type="http://schemas.openxmlformats.org/officeDocument/2006/relationships/hyperlink" Target="http://www.lawyersassist.ca/"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http://www.lawyersassist.ca/"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166AC0-0741-475C-A787-2EDD71743A97}" type="doc">
      <dgm:prSet loTypeId="urn:microsoft.com/office/officeart/2017/3/layout/DropPinTimeline" loCatId="process" qsTypeId="urn:microsoft.com/office/officeart/2005/8/quickstyle/simple1" qsCatId="simple" csTypeId="urn:microsoft.com/office/officeart/2005/8/colors/colorful2" csCatId="colorful" phldr="1"/>
      <dgm:spPr/>
      <dgm:t>
        <a:bodyPr/>
        <a:lstStyle/>
        <a:p>
          <a:endParaRPr lang="en-US"/>
        </a:p>
      </dgm:t>
    </dgm:pt>
    <dgm:pt modelId="{5D023A7C-4D24-4D7A-910D-68D9CE804F40}">
      <dgm:prSet/>
      <dgm:spPr/>
      <dgm:t>
        <a:bodyPr/>
        <a:lstStyle/>
        <a:p>
          <a:pPr>
            <a:defRPr b="1"/>
          </a:pPr>
          <a:r>
            <a:rPr lang="en-US"/>
            <a:t>1779</a:t>
          </a:r>
        </a:p>
      </dgm:t>
    </dgm:pt>
    <dgm:pt modelId="{83EBF3CA-A4A0-4F39-858B-69CC98390722}" type="parTrans" cxnId="{F138FFD6-AB55-40E5-BBE1-30293E15265A}">
      <dgm:prSet/>
      <dgm:spPr/>
      <dgm:t>
        <a:bodyPr/>
        <a:lstStyle/>
        <a:p>
          <a:endParaRPr lang="en-US"/>
        </a:p>
      </dgm:t>
    </dgm:pt>
    <dgm:pt modelId="{998251C1-66BE-4128-BF83-36C0507E6DED}" type="sibTrans" cxnId="{F138FFD6-AB55-40E5-BBE1-30293E15265A}">
      <dgm:prSet/>
      <dgm:spPr/>
      <dgm:t>
        <a:bodyPr/>
        <a:lstStyle/>
        <a:p>
          <a:endParaRPr lang="en-US"/>
        </a:p>
      </dgm:t>
    </dgm:pt>
    <dgm:pt modelId="{89ABA657-8043-4A3E-A87B-8B536BF1162A}">
      <dgm:prSet/>
      <dgm:spPr/>
      <dgm:t>
        <a:bodyPr/>
        <a:lstStyle/>
        <a:p>
          <a:r>
            <a:rPr lang="en-US"/>
            <a:t>First law school in US (Williamsburg</a:t>
          </a:r>
        </a:p>
      </dgm:t>
    </dgm:pt>
    <dgm:pt modelId="{9F475AE4-DCFA-40C4-A662-0834B1A29C4E}" type="parTrans" cxnId="{7F2B5AAD-E304-4A42-B62C-E3D6C91AE47A}">
      <dgm:prSet/>
      <dgm:spPr/>
      <dgm:t>
        <a:bodyPr/>
        <a:lstStyle/>
        <a:p>
          <a:endParaRPr lang="en-US"/>
        </a:p>
      </dgm:t>
    </dgm:pt>
    <dgm:pt modelId="{4FA8F997-0B2F-4E99-AA45-49DAB5ED7AEE}" type="sibTrans" cxnId="{7F2B5AAD-E304-4A42-B62C-E3D6C91AE47A}">
      <dgm:prSet/>
      <dgm:spPr/>
      <dgm:t>
        <a:bodyPr/>
        <a:lstStyle/>
        <a:p>
          <a:endParaRPr lang="en-US"/>
        </a:p>
      </dgm:t>
    </dgm:pt>
    <dgm:pt modelId="{74D8A45A-7CF5-48E1-856E-A27E4F851DB4}">
      <dgm:prSet/>
      <dgm:spPr/>
      <dgm:t>
        <a:bodyPr/>
        <a:lstStyle/>
        <a:p>
          <a:pPr>
            <a:defRPr b="1"/>
          </a:pPr>
          <a:r>
            <a:rPr lang="en-US"/>
            <a:t>1853</a:t>
          </a:r>
        </a:p>
      </dgm:t>
    </dgm:pt>
    <dgm:pt modelId="{B76BB551-8498-47E9-BB54-3C5E7E7221CF}" type="parTrans" cxnId="{23F7AC2A-1104-4C74-B7C1-ACD0D99F488D}">
      <dgm:prSet/>
      <dgm:spPr/>
      <dgm:t>
        <a:bodyPr/>
        <a:lstStyle/>
        <a:p>
          <a:endParaRPr lang="en-US"/>
        </a:p>
      </dgm:t>
    </dgm:pt>
    <dgm:pt modelId="{77B371FA-394B-4348-85E1-5C5B039D7A30}" type="sibTrans" cxnId="{23F7AC2A-1104-4C74-B7C1-ACD0D99F488D}">
      <dgm:prSet/>
      <dgm:spPr/>
      <dgm:t>
        <a:bodyPr/>
        <a:lstStyle/>
        <a:p>
          <a:endParaRPr lang="en-US"/>
        </a:p>
      </dgm:t>
    </dgm:pt>
    <dgm:pt modelId="{CF653231-CEA9-4933-8662-093863FDB1D0}">
      <dgm:prSet/>
      <dgm:spPr/>
      <dgm:t>
        <a:bodyPr/>
        <a:lstStyle/>
        <a:p>
          <a:r>
            <a:rPr lang="en-US"/>
            <a:t>First law school in Canada (McGill</a:t>
          </a:r>
        </a:p>
      </dgm:t>
    </dgm:pt>
    <dgm:pt modelId="{8A84E58E-7B6E-4126-A147-1A0ACE5BE68D}" type="parTrans" cxnId="{DBF88A21-5623-4E62-8C0E-C04C84570870}">
      <dgm:prSet/>
      <dgm:spPr/>
      <dgm:t>
        <a:bodyPr/>
        <a:lstStyle/>
        <a:p>
          <a:endParaRPr lang="en-US"/>
        </a:p>
      </dgm:t>
    </dgm:pt>
    <dgm:pt modelId="{31EEB2A3-1FB5-44E5-90BF-0CAD8A678DC7}" type="sibTrans" cxnId="{DBF88A21-5623-4E62-8C0E-C04C84570870}">
      <dgm:prSet/>
      <dgm:spPr/>
      <dgm:t>
        <a:bodyPr/>
        <a:lstStyle/>
        <a:p>
          <a:endParaRPr lang="en-US"/>
        </a:p>
      </dgm:t>
    </dgm:pt>
    <dgm:pt modelId="{9AEA11CA-F1CF-4F3A-B656-C9272E2B5925}">
      <dgm:prSet/>
      <dgm:spPr/>
      <dgm:t>
        <a:bodyPr/>
        <a:lstStyle/>
        <a:p>
          <a:pPr>
            <a:defRPr b="1"/>
          </a:pPr>
          <a:r>
            <a:rPr lang="en-US"/>
            <a:t>1940s</a:t>
          </a:r>
        </a:p>
      </dgm:t>
    </dgm:pt>
    <dgm:pt modelId="{B71DA6BE-3067-4DEB-8979-8C0A6D9A0901}" type="parTrans" cxnId="{D4EE0E22-2BA9-4C8E-AC7A-D5EB490FC3EC}">
      <dgm:prSet/>
      <dgm:spPr/>
      <dgm:t>
        <a:bodyPr/>
        <a:lstStyle/>
        <a:p>
          <a:endParaRPr lang="en-US"/>
        </a:p>
      </dgm:t>
    </dgm:pt>
    <dgm:pt modelId="{91341BC9-C640-4E68-B3D3-0689BE81F74E}" type="sibTrans" cxnId="{D4EE0E22-2BA9-4C8E-AC7A-D5EB490FC3EC}">
      <dgm:prSet/>
      <dgm:spPr/>
      <dgm:t>
        <a:bodyPr/>
        <a:lstStyle/>
        <a:p>
          <a:endParaRPr lang="en-US"/>
        </a:p>
      </dgm:t>
    </dgm:pt>
    <dgm:pt modelId="{D2177294-5CF0-4A42-96D8-0292D1BC6177}">
      <dgm:prSet/>
      <dgm:spPr/>
      <dgm:t>
        <a:bodyPr/>
        <a:lstStyle/>
        <a:p>
          <a:r>
            <a:rPr lang="en-US"/>
            <a:t>Institutional commentary on lawyer impairment - 1940s (ABA) - alcoholism and emotional strain among attorney</a:t>
          </a:r>
        </a:p>
      </dgm:t>
    </dgm:pt>
    <dgm:pt modelId="{BCB5CFBB-0157-482A-96B4-0D2B03E29243}" type="parTrans" cxnId="{F9D73683-616C-4ED8-A54A-F0D30BC5CA49}">
      <dgm:prSet/>
      <dgm:spPr/>
      <dgm:t>
        <a:bodyPr/>
        <a:lstStyle/>
        <a:p>
          <a:endParaRPr lang="en-US"/>
        </a:p>
      </dgm:t>
    </dgm:pt>
    <dgm:pt modelId="{F7732C60-059B-4820-90D9-AF0804685F8B}" type="sibTrans" cxnId="{F9D73683-616C-4ED8-A54A-F0D30BC5CA49}">
      <dgm:prSet/>
      <dgm:spPr/>
      <dgm:t>
        <a:bodyPr/>
        <a:lstStyle/>
        <a:p>
          <a:endParaRPr lang="en-US"/>
        </a:p>
      </dgm:t>
    </dgm:pt>
    <dgm:pt modelId="{4977A25D-BDEE-41AF-9FB5-05D221A087AA}">
      <dgm:prSet/>
      <dgm:spPr/>
      <dgm:t>
        <a:bodyPr/>
        <a:lstStyle/>
        <a:p>
          <a:pPr>
            <a:defRPr b="1"/>
          </a:pPr>
          <a:r>
            <a:rPr lang="en-US"/>
            <a:t>late 1970s</a:t>
          </a:r>
        </a:p>
      </dgm:t>
    </dgm:pt>
    <dgm:pt modelId="{790E5A4B-AD2E-4D33-A98C-C04B3210F9DD}" type="parTrans" cxnId="{140308F1-76E9-4122-894F-3593A2786DC8}">
      <dgm:prSet/>
      <dgm:spPr/>
      <dgm:t>
        <a:bodyPr/>
        <a:lstStyle/>
        <a:p>
          <a:endParaRPr lang="en-US"/>
        </a:p>
      </dgm:t>
    </dgm:pt>
    <dgm:pt modelId="{738DC2A1-54CF-4172-8C12-00EFB99C282F}" type="sibTrans" cxnId="{140308F1-76E9-4122-894F-3593A2786DC8}">
      <dgm:prSet/>
      <dgm:spPr/>
      <dgm:t>
        <a:bodyPr/>
        <a:lstStyle/>
        <a:p>
          <a:endParaRPr lang="en-US"/>
        </a:p>
      </dgm:t>
    </dgm:pt>
    <dgm:pt modelId="{80DB5405-DA01-4377-9C33-DAA45D91306D}">
      <dgm:prSet/>
      <dgm:spPr/>
      <dgm:t>
        <a:bodyPr/>
        <a:lstStyle/>
        <a:p>
          <a:r>
            <a:rPr lang="en-US"/>
            <a:t>“Lawyer Unhappiness” psychological research [Elwork &amp; Scherer (late 1970s)] - first empirical psychological studies of lawyer stress</a:t>
          </a:r>
        </a:p>
      </dgm:t>
    </dgm:pt>
    <dgm:pt modelId="{6B7D2D74-E39A-4CCE-B9ED-7891D0959228}" type="parTrans" cxnId="{77D38B6A-CD6A-4456-8D36-CB9825FEACDD}">
      <dgm:prSet/>
      <dgm:spPr/>
      <dgm:t>
        <a:bodyPr/>
        <a:lstStyle/>
        <a:p>
          <a:endParaRPr lang="en-US"/>
        </a:p>
      </dgm:t>
    </dgm:pt>
    <dgm:pt modelId="{B009D95F-0396-47F3-97D3-D011B620A1FF}" type="sibTrans" cxnId="{77D38B6A-CD6A-4456-8D36-CB9825FEACDD}">
      <dgm:prSet/>
      <dgm:spPr/>
      <dgm:t>
        <a:bodyPr/>
        <a:lstStyle/>
        <a:p>
          <a:endParaRPr lang="en-US"/>
        </a:p>
      </dgm:t>
    </dgm:pt>
    <dgm:pt modelId="{92C6628C-7589-44F3-B60E-00549B09B64D}" type="pres">
      <dgm:prSet presAssocID="{EE166AC0-0741-475C-A787-2EDD71743A97}" presName="root" presStyleCnt="0">
        <dgm:presLayoutVars>
          <dgm:chMax/>
          <dgm:chPref/>
          <dgm:animLvl val="lvl"/>
        </dgm:presLayoutVars>
      </dgm:prSet>
      <dgm:spPr/>
    </dgm:pt>
    <dgm:pt modelId="{8F4BD7C6-76F6-4702-A74D-5E442B9CD94F}" type="pres">
      <dgm:prSet presAssocID="{EE166AC0-0741-475C-A787-2EDD71743A97}" presName="divider" presStyleLbl="fgAcc1" presStyleIdx="0" presStyleCnt="5"/>
      <dgm:spPr>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gm:spPr>
    </dgm:pt>
    <dgm:pt modelId="{D4F1CE3F-DD48-44EE-82E4-4D4D85453157}" type="pres">
      <dgm:prSet presAssocID="{EE166AC0-0741-475C-A787-2EDD71743A97}" presName="nodes" presStyleCnt="0">
        <dgm:presLayoutVars>
          <dgm:chMax/>
          <dgm:chPref/>
          <dgm:animLvl val="lvl"/>
        </dgm:presLayoutVars>
      </dgm:prSet>
      <dgm:spPr/>
    </dgm:pt>
    <dgm:pt modelId="{4A78D3B9-97C2-481B-A3C1-23BBCC801260}" type="pres">
      <dgm:prSet presAssocID="{5D023A7C-4D24-4D7A-910D-68D9CE804F40}" presName="composite" presStyleCnt="0"/>
      <dgm:spPr/>
    </dgm:pt>
    <dgm:pt modelId="{DF7970AC-F887-4364-9074-DBD396802B4B}" type="pres">
      <dgm:prSet presAssocID="{5D023A7C-4D24-4D7A-910D-68D9CE804F40}" presName="ConnectorPoint" presStyleLbl="lnNode1" presStyleIdx="0" presStyleCnt="4"/>
      <dgm:spPr>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gm:spPr>
    </dgm:pt>
    <dgm:pt modelId="{411DD0B6-728F-4AE3-B06B-DDBC5E772BE7}" type="pres">
      <dgm:prSet presAssocID="{5D023A7C-4D24-4D7A-910D-68D9CE804F40}" presName="DropPinPlaceHolder" presStyleCnt="0"/>
      <dgm:spPr/>
    </dgm:pt>
    <dgm:pt modelId="{AFC1D4F4-6BB8-4551-B380-C9606B142607}" type="pres">
      <dgm:prSet presAssocID="{5D023A7C-4D24-4D7A-910D-68D9CE804F40}" presName="DropPin" presStyleLbl="alignNode1" presStyleIdx="0" presStyleCnt="4"/>
      <dgm:spPr/>
    </dgm:pt>
    <dgm:pt modelId="{F6C1276D-5E79-476B-9A0E-34F96EDF82E2}" type="pres">
      <dgm:prSet presAssocID="{5D023A7C-4D24-4D7A-910D-68D9CE804F40}" presName="Ellipse" presStyleLbl="fgAcc1" presStyleIdx="1" presStyleCnt="5"/>
      <dgm:spPr>
        <a:solidFill>
          <a:schemeClr val="lt1">
            <a:alpha val="90000"/>
            <a:hueOff val="0"/>
            <a:satOff val="0"/>
            <a:lumOff val="0"/>
            <a:alphaOff val="0"/>
          </a:schemeClr>
        </a:solidFill>
        <a:ln w="19050" cap="flat" cmpd="sng" algn="ctr">
          <a:noFill/>
          <a:prstDash val="solid"/>
          <a:miter lim="800000"/>
        </a:ln>
        <a:effectLst/>
      </dgm:spPr>
    </dgm:pt>
    <dgm:pt modelId="{CAF850DA-55AE-4358-8AA5-6D9DAB2F0587}" type="pres">
      <dgm:prSet presAssocID="{5D023A7C-4D24-4D7A-910D-68D9CE804F40}" presName="L2TextContainer" presStyleLbl="revTx" presStyleIdx="0" presStyleCnt="8">
        <dgm:presLayoutVars>
          <dgm:bulletEnabled val="1"/>
        </dgm:presLayoutVars>
      </dgm:prSet>
      <dgm:spPr/>
    </dgm:pt>
    <dgm:pt modelId="{E6D58184-22E7-4E89-BBA2-7C7B7E4BF4B5}" type="pres">
      <dgm:prSet presAssocID="{5D023A7C-4D24-4D7A-910D-68D9CE804F40}" presName="L1TextContainer" presStyleLbl="revTx" presStyleIdx="1" presStyleCnt="8">
        <dgm:presLayoutVars>
          <dgm:chMax val="1"/>
          <dgm:chPref val="1"/>
          <dgm:bulletEnabled val="1"/>
        </dgm:presLayoutVars>
      </dgm:prSet>
      <dgm:spPr/>
    </dgm:pt>
    <dgm:pt modelId="{5224FB8E-DDCF-4149-A954-FF708CA17034}" type="pres">
      <dgm:prSet presAssocID="{5D023A7C-4D24-4D7A-910D-68D9CE804F40}" presName="ConnectLine" presStyleLbl="sibTrans1D1" presStyleIdx="0" presStyleCnt="4"/>
      <dgm:spPr>
        <a:noFill/>
        <a:ln w="12700" cap="flat" cmpd="sng" algn="ctr">
          <a:solidFill>
            <a:schemeClr val="accent2">
              <a:hueOff val="0"/>
              <a:satOff val="0"/>
              <a:lumOff val="0"/>
              <a:alphaOff val="0"/>
            </a:schemeClr>
          </a:solidFill>
          <a:prstDash val="dash"/>
          <a:miter lim="800000"/>
        </a:ln>
        <a:effectLst/>
      </dgm:spPr>
    </dgm:pt>
    <dgm:pt modelId="{4F089633-5BA2-40C0-89FD-6AC02ADF4105}" type="pres">
      <dgm:prSet presAssocID="{5D023A7C-4D24-4D7A-910D-68D9CE804F40}" presName="EmptyPlaceHolder" presStyleCnt="0"/>
      <dgm:spPr/>
    </dgm:pt>
    <dgm:pt modelId="{00E5DBD3-8DCE-49BF-A222-2496F259739E}" type="pres">
      <dgm:prSet presAssocID="{998251C1-66BE-4128-BF83-36C0507E6DED}" presName="spaceBetweenRectangles" presStyleCnt="0"/>
      <dgm:spPr/>
    </dgm:pt>
    <dgm:pt modelId="{A8165BE3-2D94-43B6-99EB-9655B30DF512}" type="pres">
      <dgm:prSet presAssocID="{74D8A45A-7CF5-48E1-856E-A27E4F851DB4}" presName="composite" presStyleCnt="0"/>
      <dgm:spPr/>
    </dgm:pt>
    <dgm:pt modelId="{7B4154BB-0E7E-47C8-B735-AE674BE50F58}" type="pres">
      <dgm:prSet presAssocID="{74D8A45A-7CF5-48E1-856E-A27E4F851DB4}" presName="ConnectorPoint" presStyleLbl="lnNode1" presStyleIdx="1" presStyleCnt="4"/>
      <dgm:spPr>
        <a:solidFill>
          <a:schemeClr val="accent2">
            <a:hueOff val="2147871"/>
            <a:satOff val="-6164"/>
            <a:lumOff val="-9870"/>
            <a:alphaOff val="0"/>
          </a:schemeClr>
        </a:solidFill>
        <a:ln w="6350" cap="flat" cmpd="sng" algn="ctr">
          <a:solidFill>
            <a:schemeClr val="lt1">
              <a:hueOff val="0"/>
              <a:satOff val="0"/>
              <a:lumOff val="0"/>
              <a:alphaOff val="0"/>
            </a:schemeClr>
          </a:solidFill>
          <a:prstDash val="solid"/>
          <a:miter lim="800000"/>
        </a:ln>
        <a:effectLst/>
      </dgm:spPr>
    </dgm:pt>
    <dgm:pt modelId="{BA4CEB85-A388-4AA5-876F-BABDB2258122}" type="pres">
      <dgm:prSet presAssocID="{74D8A45A-7CF5-48E1-856E-A27E4F851DB4}" presName="DropPinPlaceHolder" presStyleCnt="0"/>
      <dgm:spPr/>
    </dgm:pt>
    <dgm:pt modelId="{874E0115-63C5-4935-8026-519368CF6AE3}" type="pres">
      <dgm:prSet presAssocID="{74D8A45A-7CF5-48E1-856E-A27E4F851DB4}" presName="DropPin" presStyleLbl="alignNode1" presStyleIdx="1" presStyleCnt="4"/>
      <dgm:spPr/>
    </dgm:pt>
    <dgm:pt modelId="{5CFC1F62-9D11-4DF4-A37F-CA7C4D7A7835}" type="pres">
      <dgm:prSet presAssocID="{74D8A45A-7CF5-48E1-856E-A27E4F851DB4}" presName="Ellipse" presStyleLbl="fgAcc1" presStyleIdx="2" presStyleCnt="5"/>
      <dgm:spPr>
        <a:solidFill>
          <a:schemeClr val="lt1">
            <a:alpha val="90000"/>
            <a:hueOff val="0"/>
            <a:satOff val="0"/>
            <a:lumOff val="0"/>
            <a:alphaOff val="0"/>
          </a:schemeClr>
        </a:solidFill>
        <a:ln w="19050" cap="flat" cmpd="sng" algn="ctr">
          <a:noFill/>
          <a:prstDash val="solid"/>
          <a:miter lim="800000"/>
        </a:ln>
        <a:effectLst/>
      </dgm:spPr>
    </dgm:pt>
    <dgm:pt modelId="{9C772FD5-1913-44B1-95A6-72B9A53AC3B5}" type="pres">
      <dgm:prSet presAssocID="{74D8A45A-7CF5-48E1-856E-A27E4F851DB4}" presName="L2TextContainer" presStyleLbl="revTx" presStyleIdx="2" presStyleCnt="8">
        <dgm:presLayoutVars>
          <dgm:bulletEnabled val="1"/>
        </dgm:presLayoutVars>
      </dgm:prSet>
      <dgm:spPr/>
    </dgm:pt>
    <dgm:pt modelId="{30D55E4B-0C2A-4D90-B248-F993DD7C5268}" type="pres">
      <dgm:prSet presAssocID="{74D8A45A-7CF5-48E1-856E-A27E4F851DB4}" presName="L1TextContainer" presStyleLbl="revTx" presStyleIdx="3" presStyleCnt="8">
        <dgm:presLayoutVars>
          <dgm:chMax val="1"/>
          <dgm:chPref val="1"/>
          <dgm:bulletEnabled val="1"/>
        </dgm:presLayoutVars>
      </dgm:prSet>
      <dgm:spPr/>
    </dgm:pt>
    <dgm:pt modelId="{6BA71ABF-39D8-423B-AB17-284714D783C6}" type="pres">
      <dgm:prSet presAssocID="{74D8A45A-7CF5-48E1-856E-A27E4F851DB4}" presName="ConnectLine" presStyleLbl="sibTrans1D1" presStyleIdx="1" presStyleCnt="4"/>
      <dgm:spPr>
        <a:noFill/>
        <a:ln w="12700" cap="flat" cmpd="sng" algn="ctr">
          <a:solidFill>
            <a:schemeClr val="accent2">
              <a:hueOff val="2147871"/>
              <a:satOff val="-6164"/>
              <a:lumOff val="-9870"/>
              <a:alphaOff val="0"/>
            </a:schemeClr>
          </a:solidFill>
          <a:prstDash val="dash"/>
          <a:miter lim="800000"/>
        </a:ln>
        <a:effectLst/>
      </dgm:spPr>
    </dgm:pt>
    <dgm:pt modelId="{B23A11FE-FE2C-4FCF-8B84-8E8AF27DC8E8}" type="pres">
      <dgm:prSet presAssocID="{74D8A45A-7CF5-48E1-856E-A27E4F851DB4}" presName="EmptyPlaceHolder" presStyleCnt="0"/>
      <dgm:spPr/>
    </dgm:pt>
    <dgm:pt modelId="{4B3EB4B9-8490-4194-8BDD-6D58E309C03C}" type="pres">
      <dgm:prSet presAssocID="{77B371FA-394B-4348-85E1-5C5B039D7A30}" presName="spaceBetweenRectangles" presStyleCnt="0"/>
      <dgm:spPr/>
    </dgm:pt>
    <dgm:pt modelId="{2E74E76D-2D31-4366-9F1F-388C79A66604}" type="pres">
      <dgm:prSet presAssocID="{9AEA11CA-F1CF-4F3A-B656-C9272E2B5925}" presName="composite" presStyleCnt="0"/>
      <dgm:spPr/>
    </dgm:pt>
    <dgm:pt modelId="{3FA59881-E1AD-4B09-97C0-F0B6D87D1F8A}" type="pres">
      <dgm:prSet presAssocID="{9AEA11CA-F1CF-4F3A-B656-C9272E2B5925}" presName="ConnectorPoint" presStyleLbl="lnNode1" presStyleIdx="2" presStyleCnt="4"/>
      <dgm:spPr>
        <a:solidFill>
          <a:schemeClr val="accent2">
            <a:hueOff val="4295743"/>
            <a:satOff val="-12329"/>
            <a:lumOff val="-19739"/>
            <a:alphaOff val="0"/>
          </a:schemeClr>
        </a:solidFill>
        <a:ln w="6350" cap="flat" cmpd="sng" algn="ctr">
          <a:solidFill>
            <a:schemeClr val="lt1">
              <a:hueOff val="0"/>
              <a:satOff val="0"/>
              <a:lumOff val="0"/>
              <a:alphaOff val="0"/>
            </a:schemeClr>
          </a:solidFill>
          <a:prstDash val="solid"/>
          <a:miter lim="800000"/>
        </a:ln>
        <a:effectLst/>
      </dgm:spPr>
    </dgm:pt>
    <dgm:pt modelId="{3F8DEBA5-1245-4675-91A1-72ECC76378E3}" type="pres">
      <dgm:prSet presAssocID="{9AEA11CA-F1CF-4F3A-B656-C9272E2B5925}" presName="DropPinPlaceHolder" presStyleCnt="0"/>
      <dgm:spPr/>
    </dgm:pt>
    <dgm:pt modelId="{FC336AFF-6965-4ECE-B3C9-C0C2192E4540}" type="pres">
      <dgm:prSet presAssocID="{9AEA11CA-F1CF-4F3A-B656-C9272E2B5925}" presName="DropPin" presStyleLbl="alignNode1" presStyleIdx="2" presStyleCnt="4"/>
      <dgm:spPr/>
    </dgm:pt>
    <dgm:pt modelId="{D8751282-065C-414E-92A1-A093C7896A90}" type="pres">
      <dgm:prSet presAssocID="{9AEA11CA-F1CF-4F3A-B656-C9272E2B5925}" presName="Ellipse" presStyleLbl="fgAcc1" presStyleIdx="3" presStyleCnt="5"/>
      <dgm:spPr>
        <a:solidFill>
          <a:schemeClr val="lt1">
            <a:alpha val="90000"/>
            <a:hueOff val="0"/>
            <a:satOff val="0"/>
            <a:lumOff val="0"/>
            <a:alphaOff val="0"/>
          </a:schemeClr>
        </a:solidFill>
        <a:ln w="19050" cap="flat" cmpd="sng" algn="ctr">
          <a:noFill/>
          <a:prstDash val="solid"/>
          <a:miter lim="800000"/>
        </a:ln>
        <a:effectLst/>
      </dgm:spPr>
    </dgm:pt>
    <dgm:pt modelId="{5E0668DC-0F4A-400B-939B-206D29E6EE7A}" type="pres">
      <dgm:prSet presAssocID="{9AEA11CA-F1CF-4F3A-B656-C9272E2B5925}" presName="L2TextContainer" presStyleLbl="revTx" presStyleIdx="4" presStyleCnt="8">
        <dgm:presLayoutVars>
          <dgm:bulletEnabled val="1"/>
        </dgm:presLayoutVars>
      </dgm:prSet>
      <dgm:spPr/>
    </dgm:pt>
    <dgm:pt modelId="{11D0CFBC-1C36-440C-AF0F-C8C101E757D8}" type="pres">
      <dgm:prSet presAssocID="{9AEA11CA-F1CF-4F3A-B656-C9272E2B5925}" presName="L1TextContainer" presStyleLbl="revTx" presStyleIdx="5" presStyleCnt="8">
        <dgm:presLayoutVars>
          <dgm:chMax val="1"/>
          <dgm:chPref val="1"/>
          <dgm:bulletEnabled val="1"/>
        </dgm:presLayoutVars>
      </dgm:prSet>
      <dgm:spPr/>
    </dgm:pt>
    <dgm:pt modelId="{4B505C41-7610-40A1-A43C-F7F589A7F7E6}" type="pres">
      <dgm:prSet presAssocID="{9AEA11CA-F1CF-4F3A-B656-C9272E2B5925}" presName="ConnectLine" presStyleLbl="sibTrans1D1" presStyleIdx="2" presStyleCnt="4"/>
      <dgm:spPr>
        <a:noFill/>
        <a:ln w="12700" cap="flat" cmpd="sng" algn="ctr">
          <a:solidFill>
            <a:schemeClr val="accent2">
              <a:hueOff val="4295743"/>
              <a:satOff val="-12329"/>
              <a:lumOff val="-19739"/>
              <a:alphaOff val="0"/>
            </a:schemeClr>
          </a:solidFill>
          <a:prstDash val="dash"/>
          <a:miter lim="800000"/>
        </a:ln>
        <a:effectLst/>
      </dgm:spPr>
    </dgm:pt>
    <dgm:pt modelId="{2E326AC1-05C0-4667-B5CE-24AAC9F2CD72}" type="pres">
      <dgm:prSet presAssocID="{9AEA11CA-F1CF-4F3A-B656-C9272E2B5925}" presName="EmptyPlaceHolder" presStyleCnt="0"/>
      <dgm:spPr/>
    </dgm:pt>
    <dgm:pt modelId="{4AE0134C-75B8-499E-9E04-D5768F357587}" type="pres">
      <dgm:prSet presAssocID="{91341BC9-C640-4E68-B3D3-0689BE81F74E}" presName="spaceBetweenRectangles" presStyleCnt="0"/>
      <dgm:spPr/>
    </dgm:pt>
    <dgm:pt modelId="{7D8ACBE5-16DD-43A1-825B-F8373CB1D47A}" type="pres">
      <dgm:prSet presAssocID="{4977A25D-BDEE-41AF-9FB5-05D221A087AA}" presName="composite" presStyleCnt="0"/>
      <dgm:spPr/>
    </dgm:pt>
    <dgm:pt modelId="{D7B65676-5022-4699-BF8F-C6ACDBAA64A2}" type="pres">
      <dgm:prSet presAssocID="{4977A25D-BDEE-41AF-9FB5-05D221A087AA}" presName="ConnectorPoint" presStyleLbl="lnNode1" presStyleIdx="3" presStyleCnt="4"/>
      <dgm:spPr>
        <a:solidFill>
          <a:schemeClr val="accent2">
            <a:hueOff val="6443614"/>
            <a:satOff val="-18493"/>
            <a:lumOff val="-29609"/>
            <a:alphaOff val="0"/>
          </a:schemeClr>
        </a:solidFill>
        <a:ln w="6350" cap="flat" cmpd="sng" algn="ctr">
          <a:solidFill>
            <a:schemeClr val="lt1">
              <a:hueOff val="0"/>
              <a:satOff val="0"/>
              <a:lumOff val="0"/>
              <a:alphaOff val="0"/>
            </a:schemeClr>
          </a:solidFill>
          <a:prstDash val="solid"/>
          <a:miter lim="800000"/>
        </a:ln>
        <a:effectLst/>
      </dgm:spPr>
    </dgm:pt>
    <dgm:pt modelId="{95F10AEC-2F9E-410D-89F3-6E5E707DD655}" type="pres">
      <dgm:prSet presAssocID="{4977A25D-BDEE-41AF-9FB5-05D221A087AA}" presName="DropPinPlaceHolder" presStyleCnt="0"/>
      <dgm:spPr/>
    </dgm:pt>
    <dgm:pt modelId="{12CAD550-A245-411C-986D-8992DF2A67B3}" type="pres">
      <dgm:prSet presAssocID="{4977A25D-BDEE-41AF-9FB5-05D221A087AA}" presName="DropPin" presStyleLbl="alignNode1" presStyleIdx="3" presStyleCnt="4"/>
      <dgm:spPr/>
    </dgm:pt>
    <dgm:pt modelId="{0E013356-3E6A-4FB7-813D-4D2F1BC7668A}" type="pres">
      <dgm:prSet presAssocID="{4977A25D-BDEE-41AF-9FB5-05D221A087AA}" presName="Ellipse" presStyleLbl="fgAcc1" presStyleIdx="4" presStyleCnt="5"/>
      <dgm:spPr>
        <a:solidFill>
          <a:schemeClr val="lt1">
            <a:alpha val="90000"/>
            <a:hueOff val="0"/>
            <a:satOff val="0"/>
            <a:lumOff val="0"/>
            <a:alphaOff val="0"/>
          </a:schemeClr>
        </a:solidFill>
        <a:ln w="19050" cap="flat" cmpd="sng" algn="ctr">
          <a:noFill/>
          <a:prstDash val="solid"/>
          <a:miter lim="800000"/>
        </a:ln>
        <a:effectLst/>
      </dgm:spPr>
    </dgm:pt>
    <dgm:pt modelId="{30888ED7-864B-4E7D-8988-A4CB80D47EED}" type="pres">
      <dgm:prSet presAssocID="{4977A25D-BDEE-41AF-9FB5-05D221A087AA}" presName="L2TextContainer" presStyleLbl="revTx" presStyleIdx="6" presStyleCnt="8">
        <dgm:presLayoutVars>
          <dgm:bulletEnabled val="1"/>
        </dgm:presLayoutVars>
      </dgm:prSet>
      <dgm:spPr/>
    </dgm:pt>
    <dgm:pt modelId="{AA675EBB-570E-4A9C-B661-B3AD1E5A5026}" type="pres">
      <dgm:prSet presAssocID="{4977A25D-BDEE-41AF-9FB5-05D221A087AA}" presName="L1TextContainer" presStyleLbl="revTx" presStyleIdx="7" presStyleCnt="8">
        <dgm:presLayoutVars>
          <dgm:chMax val="1"/>
          <dgm:chPref val="1"/>
          <dgm:bulletEnabled val="1"/>
        </dgm:presLayoutVars>
      </dgm:prSet>
      <dgm:spPr/>
    </dgm:pt>
    <dgm:pt modelId="{0BFBE1AD-49C0-4CA6-AAF2-5555200A24A6}" type="pres">
      <dgm:prSet presAssocID="{4977A25D-BDEE-41AF-9FB5-05D221A087AA}" presName="ConnectLine" presStyleLbl="sibTrans1D1" presStyleIdx="3" presStyleCnt="4"/>
      <dgm:spPr>
        <a:noFill/>
        <a:ln w="12700" cap="flat" cmpd="sng" algn="ctr">
          <a:solidFill>
            <a:schemeClr val="accent2">
              <a:hueOff val="6443614"/>
              <a:satOff val="-18493"/>
              <a:lumOff val="-29609"/>
              <a:alphaOff val="0"/>
            </a:schemeClr>
          </a:solidFill>
          <a:prstDash val="dash"/>
          <a:miter lim="800000"/>
        </a:ln>
        <a:effectLst/>
      </dgm:spPr>
    </dgm:pt>
    <dgm:pt modelId="{F2FC5AED-96C8-4ED1-A2F5-ABFC5B9730AA}" type="pres">
      <dgm:prSet presAssocID="{4977A25D-BDEE-41AF-9FB5-05D221A087AA}" presName="EmptyPlaceHolder" presStyleCnt="0"/>
      <dgm:spPr/>
    </dgm:pt>
  </dgm:ptLst>
  <dgm:cxnLst>
    <dgm:cxn modelId="{BE6D051D-A269-4171-9FEF-0B77E326B57C}" type="presOf" srcId="{74D8A45A-7CF5-48E1-856E-A27E4F851DB4}" destId="{30D55E4B-0C2A-4D90-B248-F993DD7C5268}" srcOrd="0" destOrd="0" presId="urn:microsoft.com/office/officeart/2017/3/layout/DropPinTimeline"/>
    <dgm:cxn modelId="{DBF88A21-5623-4E62-8C0E-C04C84570870}" srcId="{74D8A45A-7CF5-48E1-856E-A27E4F851DB4}" destId="{CF653231-CEA9-4933-8662-093863FDB1D0}" srcOrd="0" destOrd="0" parTransId="{8A84E58E-7B6E-4126-A147-1A0ACE5BE68D}" sibTransId="{31EEB2A3-1FB5-44E5-90BF-0CAD8A678DC7}"/>
    <dgm:cxn modelId="{D4EE0E22-2BA9-4C8E-AC7A-D5EB490FC3EC}" srcId="{EE166AC0-0741-475C-A787-2EDD71743A97}" destId="{9AEA11CA-F1CF-4F3A-B656-C9272E2B5925}" srcOrd="2" destOrd="0" parTransId="{B71DA6BE-3067-4DEB-8979-8C0A6D9A0901}" sibTransId="{91341BC9-C640-4E68-B3D3-0689BE81F74E}"/>
    <dgm:cxn modelId="{23F7AC2A-1104-4C74-B7C1-ACD0D99F488D}" srcId="{EE166AC0-0741-475C-A787-2EDD71743A97}" destId="{74D8A45A-7CF5-48E1-856E-A27E4F851DB4}" srcOrd="1" destOrd="0" parTransId="{B76BB551-8498-47E9-BB54-3C5E7E7221CF}" sibTransId="{77B371FA-394B-4348-85E1-5C5B039D7A30}"/>
    <dgm:cxn modelId="{C8736A30-79FC-4997-9E94-429B89CDE737}" type="presOf" srcId="{89ABA657-8043-4A3E-A87B-8B536BF1162A}" destId="{CAF850DA-55AE-4358-8AA5-6D9DAB2F0587}" srcOrd="0" destOrd="0" presId="urn:microsoft.com/office/officeart/2017/3/layout/DropPinTimeline"/>
    <dgm:cxn modelId="{83890E42-0647-47DA-84C9-6E302DEDC448}" type="presOf" srcId="{9AEA11CA-F1CF-4F3A-B656-C9272E2B5925}" destId="{11D0CFBC-1C36-440C-AF0F-C8C101E757D8}" srcOrd="0" destOrd="0" presId="urn:microsoft.com/office/officeart/2017/3/layout/DropPinTimeline"/>
    <dgm:cxn modelId="{8BCFF242-11CE-420E-9A6C-3726B82F7C25}" type="presOf" srcId="{CF653231-CEA9-4933-8662-093863FDB1D0}" destId="{9C772FD5-1913-44B1-95A6-72B9A53AC3B5}" srcOrd="0" destOrd="0" presId="urn:microsoft.com/office/officeart/2017/3/layout/DropPinTimeline"/>
    <dgm:cxn modelId="{77D38B6A-CD6A-4456-8D36-CB9825FEACDD}" srcId="{4977A25D-BDEE-41AF-9FB5-05D221A087AA}" destId="{80DB5405-DA01-4377-9C33-DAA45D91306D}" srcOrd="0" destOrd="0" parTransId="{6B7D2D74-E39A-4CCE-B9ED-7891D0959228}" sibTransId="{B009D95F-0396-47F3-97D3-D011B620A1FF}"/>
    <dgm:cxn modelId="{BE36656C-251C-487F-87BB-B793288F01D0}" type="presOf" srcId="{4977A25D-BDEE-41AF-9FB5-05D221A087AA}" destId="{AA675EBB-570E-4A9C-B661-B3AD1E5A5026}" srcOrd="0" destOrd="0" presId="urn:microsoft.com/office/officeart/2017/3/layout/DropPinTimeline"/>
    <dgm:cxn modelId="{649D5358-EF49-4C0C-A6CE-AA53C66790DC}" type="presOf" srcId="{80DB5405-DA01-4377-9C33-DAA45D91306D}" destId="{30888ED7-864B-4E7D-8988-A4CB80D47EED}" srcOrd="0" destOrd="0" presId="urn:microsoft.com/office/officeart/2017/3/layout/DropPinTimeline"/>
    <dgm:cxn modelId="{F9D73683-616C-4ED8-A54A-F0D30BC5CA49}" srcId="{9AEA11CA-F1CF-4F3A-B656-C9272E2B5925}" destId="{D2177294-5CF0-4A42-96D8-0292D1BC6177}" srcOrd="0" destOrd="0" parTransId="{BCB5CFBB-0157-482A-96B4-0D2B03E29243}" sibTransId="{F7732C60-059B-4820-90D9-AF0804685F8B}"/>
    <dgm:cxn modelId="{3A319DA7-A7F0-4BD3-A9D7-95B9EE735AF7}" type="presOf" srcId="{5D023A7C-4D24-4D7A-910D-68D9CE804F40}" destId="{E6D58184-22E7-4E89-BBA2-7C7B7E4BF4B5}" srcOrd="0" destOrd="0" presId="urn:microsoft.com/office/officeart/2017/3/layout/DropPinTimeline"/>
    <dgm:cxn modelId="{7F2B5AAD-E304-4A42-B62C-E3D6C91AE47A}" srcId="{5D023A7C-4D24-4D7A-910D-68D9CE804F40}" destId="{89ABA657-8043-4A3E-A87B-8B536BF1162A}" srcOrd="0" destOrd="0" parTransId="{9F475AE4-DCFA-40C4-A662-0834B1A29C4E}" sibTransId="{4FA8F997-0B2F-4E99-AA45-49DAB5ED7AEE}"/>
    <dgm:cxn modelId="{2BB114B5-308D-4C52-A306-A6BAB29EF7D9}" type="presOf" srcId="{EE166AC0-0741-475C-A787-2EDD71743A97}" destId="{92C6628C-7589-44F3-B60E-00549B09B64D}" srcOrd="0" destOrd="0" presId="urn:microsoft.com/office/officeart/2017/3/layout/DropPinTimeline"/>
    <dgm:cxn modelId="{F138FFD6-AB55-40E5-BBE1-30293E15265A}" srcId="{EE166AC0-0741-475C-A787-2EDD71743A97}" destId="{5D023A7C-4D24-4D7A-910D-68D9CE804F40}" srcOrd="0" destOrd="0" parTransId="{83EBF3CA-A4A0-4F39-858B-69CC98390722}" sibTransId="{998251C1-66BE-4128-BF83-36C0507E6DED}"/>
    <dgm:cxn modelId="{768F0CEF-F7E1-46FF-B2CD-31A235677954}" type="presOf" srcId="{D2177294-5CF0-4A42-96D8-0292D1BC6177}" destId="{5E0668DC-0F4A-400B-939B-206D29E6EE7A}" srcOrd="0" destOrd="0" presId="urn:microsoft.com/office/officeart/2017/3/layout/DropPinTimeline"/>
    <dgm:cxn modelId="{140308F1-76E9-4122-894F-3593A2786DC8}" srcId="{EE166AC0-0741-475C-A787-2EDD71743A97}" destId="{4977A25D-BDEE-41AF-9FB5-05D221A087AA}" srcOrd="3" destOrd="0" parTransId="{790E5A4B-AD2E-4D33-A98C-C04B3210F9DD}" sibTransId="{738DC2A1-54CF-4172-8C12-00EFB99C282F}"/>
    <dgm:cxn modelId="{534C83C8-9938-4BEF-923E-742B4DFE8682}" type="presParOf" srcId="{92C6628C-7589-44F3-B60E-00549B09B64D}" destId="{8F4BD7C6-76F6-4702-A74D-5E442B9CD94F}" srcOrd="0" destOrd="0" presId="urn:microsoft.com/office/officeart/2017/3/layout/DropPinTimeline"/>
    <dgm:cxn modelId="{27DABE0F-FF06-458B-A7A6-82C278076F6B}" type="presParOf" srcId="{92C6628C-7589-44F3-B60E-00549B09B64D}" destId="{D4F1CE3F-DD48-44EE-82E4-4D4D85453157}" srcOrd="1" destOrd="0" presId="urn:microsoft.com/office/officeart/2017/3/layout/DropPinTimeline"/>
    <dgm:cxn modelId="{8061BD1A-4C71-42A3-9BD8-0D67936ABD47}" type="presParOf" srcId="{D4F1CE3F-DD48-44EE-82E4-4D4D85453157}" destId="{4A78D3B9-97C2-481B-A3C1-23BBCC801260}" srcOrd="0" destOrd="0" presId="urn:microsoft.com/office/officeart/2017/3/layout/DropPinTimeline"/>
    <dgm:cxn modelId="{021B551E-BD07-439D-A3AA-B34578F33113}" type="presParOf" srcId="{4A78D3B9-97C2-481B-A3C1-23BBCC801260}" destId="{DF7970AC-F887-4364-9074-DBD396802B4B}" srcOrd="0" destOrd="0" presId="urn:microsoft.com/office/officeart/2017/3/layout/DropPinTimeline"/>
    <dgm:cxn modelId="{4AC525BA-52A3-4940-A623-3A89C3AFE175}" type="presParOf" srcId="{4A78D3B9-97C2-481B-A3C1-23BBCC801260}" destId="{411DD0B6-728F-4AE3-B06B-DDBC5E772BE7}" srcOrd="1" destOrd="0" presId="urn:microsoft.com/office/officeart/2017/3/layout/DropPinTimeline"/>
    <dgm:cxn modelId="{1CBA08A2-2535-43D5-BAE0-E3A1C4EA5172}" type="presParOf" srcId="{411DD0B6-728F-4AE3-B06B-DDBC5E772BE7}" destId="{AFC1D4F4-6BB8-4551-B380-C9606B142607}" srcOrd="0" destOrd="0" presId="urn:microsoft.com/office/officeart/2017/3/layout/DropPinTimeline"/>
    <dgm:cxn modelId="{5F545043-E3E2-4752-A14F-4A263B9442C7}" type="presParOf" srcId="{411DD0B6-728F-4AE3-B06B-DDBC5E772BE7}" destId="{F6C1276D-5E79-476B-9A0E-34F96EDF82E2}" srcOrd="1" destOrd="0" presId="urn:microsoft.com/office/officeart/2017/3/layout/DropPinTimeline"/>
    <dgm:cxn modelId="{C1302290-9226-4923-89DA-A16D840BE93F}" type="presParOf" srcId="{4A78D3B9-97C2-481B-A3C1-23BBCC801260}" destId="{CAF850DA-55AE-4358-8AA5-6D9DAB2F0587}" srcOrd="2" destOrd="0" presId="urn:microsoft.com/office/officeart/2017/3/layout/DropPinTimeline"/>
    <dgm:cxn modelId="{5FC22887-6A0B-4066-A286-C9D6E281ACE6}" type="presParOf" srcId="{4A78D3B9-97C2-481B-A3C1-23BBCC801260}" destId="{E6D58184-22E7-4E89-BBA2-7C7B7E4BF4B5}" srcOrd="3" destOrd="0" presId="urn:microsoft.com/office/officeart/2017/3/layout/DropPinTimeline"/>
    <dgm:cxn modelId="{769D0848-36DA-4938-A61F-D6BBB1DA5526}" type="presParOf" srcId="{4A78D3B9-97C2-481B-A3C1-23BBCC801260}" destId="{5224FB8E-DDCF-4149-A954-FF708CA17034}" srcOrd="4" destOrd="0" presId="urn:microsoft.com/office/officeart/2017/3/layout/DropPinTimeline"/>
    <dgm:cxn modelId="{4DC67A1B-E850-4D0B-AE63-6FCAF0132C31}" type="presParOf" srcId="{4A78D3B9-97C2-481B-A3C1-23BBCC801260}" destId="{4F089633-5BA2-40C0-89FD-6AC02ADF4105}" srcOrd="5" destOrd="0" presId="urn:microsoft.com/office/officeart/2017/3/layout/DropPinTimeline"/>
    <dgm:cxn modelId="{3871F6A9-4206-4FC2-8E06-711440230A49}" type="presParOf" srcId="{D4F1CE3F-DD48-44EE-82E4-4D4D85453157}" destId="{00E5DBD3-8DCE-49BF-A222-2496F259739E}" srcOrd="1" destOrd="0" presId="urn:microsoft.com/office/officeart/2017/3/layout/DropPinTimeline"/>
    <dgm:cxn modelId="{6701A9B0-1784-4284-BDD1-833A6E32A1DE}" type="presParOf" srcId="{D4F1CE3F-DD48-44EE-82E4-4D4D85453157}" destId="{A8165BE3-2D94-43B6-99EB-9655B30DF512}" srcOrd="2" destOrd="0" presId="urn:microsoft.com/office/officeart/2017/3/layout/DropPinTimeline"/>
    <dgm:cxn modelId="{8934BA14-B08D-49DA-83C6-86BB96D40361}" type="presParOf" srcId="{A8165BE3-2D94-43B6-99EB-9655B30DF512}" destId="{7B4154BB-0E7E-47C8-B735-AE674BE50F58}" srcOrd="0" destOrd="0" presId="urn:microsoft.com/office/officeart/2017/3/layout/DropPinTimeline"/>
    <dgm:cxn modelId="{9CF89118-8366-4BBE-9222-26EF93647198}" type="presParOf" srcId="{A8165BE3-2D94-43B6-99EB-9655B30DF512}" destId="{BA4CEB85-A388-4AA5-876F-BABDB2258122}" srcOrd="1" destOrd="0" presId="urn:microsoft.com/office/officeart/2017/3/layout/DropPinTimeline"/>
    <dgm:cxn modelId="{4B228368-1F1F-451F-BC59-F426E539F2EA}" type="presParOf" srcId="{BA4CEB85-A388-4AA5-876F-BABDB2258122}" destId="{874E0115-63C5-4935-8026-519368CF6AE3}" srcOrd="0" destOrd="0" presId="urn:microsoft.com/office/officeart/2017/3/layout/DropPinTimeline"/>
    <dgm:cxn modelId="{F4C87636-27CD-4708-9DD8-F09C9F0853A0}" type="presParOf" srcId="{BA4CEB85-A388-4AA5-876F-BABDB2258122}" destId="{5CFC1F62-9D11-4DF4-A37F-CA7C4D7A7835}" srcOrd="1" destOrd="0" presId="urn:microsoft.com/office/officeart/2017/3/layout/DropPinTimeline"/>
    <dgm:cxn modelId="{5EEA3239-C1FF-4A5A-A89C-63D9504F4AC4}" type="presParOf" srcId="{A8165BE3-2D94-43B6-99EB-9655B30DF512}" destId="{9C772FD5-1913-44B1-95A6-72B9A53AC3B5}" srcOrd="2" destOrd="0" presId="urn:microsoft.com/office/officeart/2017/3/layout/DropPinTimeline"/>
    <dgm:cxn modelId="{03BCC64E-3D83-4704-956E-B2D7DB2D6119}" type="presParOf" srcId="{A8165BE3-2D94-43B6-99EB-9655B30DF512}" destId="{30D55E4B-0C2A-4D90-B248-F993DD7C5268}" srcOrd="3" destOrd="0" presId="urn:microsoft.com/office/officeart/2017/3/layout/DropPinTimeline"/>
    <dgm:cxn modelId="{7CB9CBA0-2F9F-40AC-8520-13A0BED8D581}" type="presParOf" srcId="{A8165BE3-2D94-43B6-99EB-9655B30DF512}" destId="{6BA71ABF-39D8-423B-AB17-284714D783C6}" srcOrd="4" destOrd="0" presId="urn:microsoft.com/office/officeart/2017/3/layout/DropPinTimeline"/>
    <dgm:cxn modelId="{E9F81B2F-CA62-408C-B9A9-CD3B229423AB}" type="presParOf" srcId="{A8165BE3-2D94-43B6-99EB-9655B30DF512}" destId="{B23A11FE-FE2C-4FCF-8B84-8E8AF27DC8E8}" srcOrd="5" destOrd="0" presId="urn:microsoft.com/office/officeart/2017/3/layout/DropPinTimeline"/>
    <dgm:cxn modelId="{8172E0F9-AF28-4E96-ADE3-D8A093231249}" type="presParOf" srcId="{D4F1CE3F-DD48-44EE-82E4-4D4D85453157}" destId="{4B3EB4B9-8490-4194-8BDD-6D58E309C03C}" srcOrd="3" destOrd="0" presId="urn:microsoft.com/office/officeart/2017/3/layout/DropPinTimeline"/>
    <dgm:cxn modelId="{0056DF8A-046F-4106-ADA2-DF6F14C539FA}" type="presParOf" srcId="{D4F1CE3F-DD48-44EE-82E4-4D4D85453157}" destId="{2E74E76D-2D31-4366-9F1F-388C79A66604}" srcOrd="4" destOrd="0" presId="urn:microsoft.com/office/officeart/2017/3/layout/DropPinTimeline"/>
    <dgm:cxn modelId="{6A19F278-E760-470C-9AFD-C0639493E538}" type="presParOf" srcId="{2E74E76D-2D31-4366-9F1F-388C79A66604}" destId="{3FA59881-E1AD-4B09-97C0-F0B6D87D1F8A}" srcOrd="0" destOrd="0" presId="urn:microsoft.com/office/officeart/2017/3/layout/DropPinTimeline"/>
    <dgm:cxn modelId="{13C6F033-D25E-4FB7-9691-883A0F84D012}" type="presParOf" srcId="{2E74E76D-2D31-4366-9F1F-388C79A66604}" destId="{3F8DEBA5-1245-4675-91A1-72ECC76378E3}" srcOrd="1" destOrd="0" presId="urn:microsoft.com/office/officeart/2017/3/layout/DropPinTimeline"/>
    <dgm:cxn modelId="{AA6BA69B-7024-4F19-98FA-FD1E0BCBF3B8}" type="presParOf" srcId="{3F8DEBA5-1245-4675-91A1-72ECC76378E3}" destId="{FC336AFF-6965-4ECE-B3C9-C0C2192E4540}" srcOrd="0" destOrd="0" presId="urn:microsoft.com/office/officeart/2017/3/layout/DropPinTimeline"/>
    <dgm:cxn modelId="{EB6975B7-1BDB-4837-A9AA-2674810F13A5}" type="presParOf" srcId="{3F8DEBA5-1245-4675-91A1-72ECC76378E3}" destId="{D8751282-065C-414E-92A1-A093C7896A90}" srcOrd="1" destOrd="0" presId="urn:microsoft.com/office/officeart/2017/3/layout/DropPinTimeline"/>
    <dgm:cxn modelId="{13B3D7EE-3C8C-4B71-A778-EC0EF7DB946A}" type="presParOf" srcId="{2E74E76D-2D31-4366-9F1F-388C79A66604}" destId="{5E0668DC-0F4A-400B-939B-206D29E6EE7A}" srcOrd="2" destOrd="0" presId="urn:microsoft.com/office/officeart/2017/3/layout/DropPinTimeline"/>
    <dgm:cxn modelId="{1A81B55D-4EEA-42AD-A6B7-A46467915E74}" type="presParOf" srcId="{2E74E76D-2D31-4366-9F1F-388C79A66604}" destId="{11D0CFBC-1C36-440C-AF0F-C8C101E757D8}" srcOrd="3" destOrd="0" presId="urn:microsoft.com/office/officeart/2017/3/layout/DropPinTimeline"/>
    <dgm:cxn modelId="{7A552726-D6E9-4041-82C5-4BC8246956DE}" type="presParOf" srcId="{2E74E76D-2D31-4366-9F1F-388C79A66604}" destId="{4B505C41-7610-40A1-A43C-F7F589A7F7E6}" srcOrd="4" destOrd="0" presId="urn:microsoft.com/office/officeart/2017/3/layout/DropPinTimeline"/>
    <dgm:cxn modelId="{3955E496-EE95-44AD-B50D-DC2CC46A0D39}" type="presParOf" srcId="{2E74E76D-2D31-4366-9F1F-388C79A66604}" destId="{2E326AC1-05C0-4667-B5CE-24AAC9F2CD72}" srcOrd="5" destOrd="0" presId="urn:microsoft.com/office/officeart/2017/3/layout/DropPinTimeline"/>
    <dgm:cxn modelId="{A2B5CE7D-92DD-42E6-A970-7F4908B4D91E}" type="presParOf" srcId="{D4F1CE3F-DD48-44EE-82E4-4D4D85453157}" destId="{4AE0134C-75B8-499E-9E04-D5768F357587}" srcOrd="5" destOrd="0" presId="urn:microsoft.com/office/officeart/2017/3/layout/DropPinTimeline"/>
    <dgm:cxn modelId="{25C20476-7B4D-41D4-8A79-B42F7DF2A8D9}" type="presParOf" srcId="{D4F1CE3F-DD48-44EE-82E4-4D4D85453157}" destId="{7D8ACBE5-16DD-43A1-825B-F8373CB1D47A}" srcOrd="6" destOrd="0" presId="urn:microsoft.com/office/officeart/2017/3/layout/DropPinTimeline"/>
    <dgm:cxn modelId="{CE3A8AD9-8F07-44D3-AFDC-2CFC84760584}" type="presParOf" srcId="{7D8ACBE5-16DD-43A1-825B-F8373CB1D47A}" destId="{D7B65676-5022-4699-BF8F-C6ACDBAA64A2}" srcOrd="0" destOrd="0" presId="urn:microsoft.com/office/officeart/2017/3/layout/DropPinTimeline"/>
    <dgm:cxn modelId="{81310CCD-9334-4652-93FF-CCA7F9111325}" type="presParOf" srcId="{7D8ACBE5-16DD-43A1-825B-F8373CB1D47A}" destId="{95F10AEC-2F9E-410D-89F3-6E5E707DD655}" srcOrd="1" destOrd="0" presId="urn:microsoft.com/office/officeart/2017/3/layout/DropPinTimeline"/>
    <dgm:cxn modelId="{57E3F509-4256-48BA-A470-48E9E1D9E98E}" type="presParOf" srcId="{95F10AEC-2F9E-410D-89F3-6E5E707DD655}" destId="{12CAD550-A245-411C-986D-8992DF2A67B3}" srcOrd="0" destOrd="0" presId="urn:microsoft.com/office/officeart/2017/3/layout/DropPinTimeline"/>
    <dgm:cxn modelId="{A1584C6C-C094-400A-B8D0-A31976BC7047}" type="presParOf" srcId="{95F10AEC-2F9E-410D-89F3-6E5E707DD655}" destId="{0E013356-3E6A-4FB7-813D-4D2F1BC7668A}" srcOrd="1" destOrd="0" presId="urn:microsoft.com/office/officeart/2017/3/layout/DropPinTimeline"/>
    <dgm:cxn modelId="{C764A20F-00B7-48F1-9DF1-66F25F5AF59C}" type="presParOf" srcId="{7D8ACBE5-16DD-43A1-825B-F8373CB1D47A}" destId="{30888ED7-864B-4E7D-8988-A4CB80D47EED}" srcOrd="2" destOrd="0" presId="urn:microsoft.com/office/officeart/2017/3/layout/DropPinTimeline"/>
    <dgm:cxn modelId="{4714F226-89AC-4C28-A4BA-6430DDDC0C98}" type="presParOf" srcId="{7D8ACBE5-16DD-43A1-825B-F8373CB1D47A}" destId="{AA675EBB-570E-4A9C-B661-B3AD1E5A5026}" srcOrd="3" destOrd="0" presId="urn:microsoft.com/office/officeart/2017/3/layout/DropPinTimeline"/>
    <dgm:cxn modelId="{B5A5079E-600E-4BA3-AFE0-FA72010E74F0}" type="presParOf" srcId="{7D8ACBE5-16DD-43A1-825B-F8373CB1D47A}" destId="{0BFBE1AD-49C0-4CA6-AAF2-5555200A24A6}" srcOrd="4" destOrd="0" presId="urn:microsoft.com/office/officeart/2017/3/layout/DropPinTimeline"/>
    <dgm:cxn modelId="{937A1DC8-903C-4079-862C-A9B2F10EE5EF}" type="presParOf" srcId="{7D8ACBE5-16DD-43A1-825B-F8373CB1D47A}" destId="{F2FC5AED-96C8-4ED1-A2F5-ABFC5B9730AA}" srcOrd="5" destOrd="0" presId="urn:microsoft.com/office/officeart/2017/3/layout/DropPin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E11FF4-90A8-4440-B7CF-72C933492EF6}" type="doc">
      <dgm:prSet loTypeId="urn:microsoft.com/office/officeart/2016/7/layout/VerticalDownArrowProcess" loCatId="process" qsTypeId="urn:microsoft.com/office/officeart/2005/8/quickstyle/simple2#1" qsCatId="simple" csTypeId="urn:microsoft.com/office/officeart/2005/8/colors/colorful1#1" csCatId="colorful" phldr="1"/>
      <dgm:spPr/>
      <dgm:t>
        <a:bodyPr/>
        <a:lstStyle/>
        <a:p>
          <a:endParaRPr lang="en-US"/>
        </a:p>
      </dgm:t>
    </dgm:pt>
    <dgm:pt modelId="{E01F9FC7-9261-4F4F-B3C4-EB1D642944B8}">
      <dgm:prSet custT="1"/>
      <dgm:spPr/>
      <dgm:t>
        <a:bodyPr/>
        <a:lstStyle/>
        <a:p>
          <a:r>
            <a:rPr lang="en-US" sz="2000" b="1" dirty="0"/>
            <a:t>Peer Support</a:t>
          </a:r>
          <a:endParaRPr lang="en-US" sz="2000" dirty="0"/>
        </a:p>
      </dgm:t>
    </dgm:pt>
    <dgm:pt modelId="{FBC8CC9B-4404-4ECC-A7EB-C9AE951EA7E3}" type="parTrans" cxnId="{3E82B877-C3FC-450C-8B77-07815BF19D40}">
      <dgm:prSet/>
      <dgm:spPr/>
      <dgm:t>
        <a:bodyPr/>
        <a:lstStyle/>
        <a:p>
          <a:endParaRPr lang="en-US"/>
        </a:p>
      </dgm:t>
    </dgm:pt>
    <dgm:pt modelId="{9599A430-1352-46AC-803F-0BAB7397990E}" type="sibTrans" cxnId="{3E82B877-C3FC-450C-8B77-07815BF19D40}">
      <dgm:prSet/>
      <dgm:spPr/>
      <dgm:t>
        <a:bodyPr/>
        <a:lstStyle/>
        <a:p>
          <a:endParaRPr lang="en-US"/>
        </a:p>
      </dgm:t>
    </dgm:pt>
    <dgm:pt modelId="{C744064D-D923-40D0-B9FC-25DEB6982CEB}">
      <dgm:prSet/>
      <dgm:spPr/>
      <dgm:t>
        <a:bodyPr/>
        <a:lstStyle/>
        <a:p>
          <a:r>
            <a:rPr lang="en-US" b="1" dirty="0"/>
            <a:t>Matched One on One Peer Support Mentorship.</a:t>
          </a:r>
        </a:p>
      </dgm:t>
    </dgm:pt>
    <dgm:pt modelId="{470C373A-70DE-4C28-915A-93C33E17E4A2}" type="parTrans" cxnId="{2FF48BFF-5499-4150-BD8B-9BB1BEFC48C1}">
      <dgm:prSet/>
      <dgm:spPr/>
      <dgm:t>
        <a:bodyPr/>
        <a:lstStyle/>
        <a:p>
          <a:endParaRPr lang="en-US"/>
        </a:p>
      </dgm:t>
    </dgm:pt>
    <dgm:pt modelId="{3EEC3343-8021-4092-BF53-A0598384F80B}" type="sibTrans" cxnId="{2FF48BFF-5499-4150-BD8B-9BB1BEFC48C1}">
      <dgm:prSet/>
      <dgm:spPr/>
      <dgm:t>
        <a:bodyPr/>
        <a:lstStyle/>
        <a:p>
          <a:endParaRPr lang="en-US"/>
        </a:p>
      </dgm:t>
    </dgm:pt>
    <dgm:pt modelId="{D4FAAAAC-5275-4F59-8E92-374F9BF1FF71}">
      <dgm:prSet custT="1"/>
      <dgm:spPr/>
      <dgm:t>
        <a:bodyPr/>
        <a:lstStyle/>
        <a:p>
          <a:r>
            <a:rPr lang="en-US" sz="2000" b="1" dirty="0"/>
            <a:t>Education and Awareness</a:t>
          </a:r>
          <a:r>
            <a:rPr lang="en-US" sz="2000" dirty="0"/>
            <a:t>: </a:t>
          </a:r>
          <a:r>
            <a:rPr lang="en-US" sz="1500" dirty="0">
              <a:hlinkClick xmlns:r="http://schemas.openxmlformats.org/officeDocument/2006/relationships" r:id="rId1"/>
            </a:rPr>
            <a:t>www.lawyersassist.ca</a:t>
          </a:r>
          <a:endParaRPr lang="en-US" sz="1500" dirty="0"/>
        </a:p>
      </dgm:t>
    </dgm:pt>
    <dgm:pt modelId="{56969C71-847F-4678-8C3A-71A3013A8612}" type="parTrans" cxnId="{5D4ED905-530F-430B-92D9-E0F6D9FADCC3}">
      <dgm:prSet/>
      <dgm:spPr/>
      <dgm:t>
        <a:bodyPr/>
        <a:lstStyle/>
        <a:p>
          <a:endParaRPr lang="en-US"/>
        </a:p>
      </dgm:t>
    </dgm:pt>
    <dgm:pt modelId="{A5B5938E-E57E-46B8-BA26-7DF0BD33F393}" type="sibTrans" cxnId="{5D4ED905-530F-430B-92D9-E0F6D9FADCC3}">
      <dgm:prSet/>
      <dgm:spPr/>
      <dgm:t>
        <a:bodyPr/>
        <a:lstStyle/>
        <a:p>
          <a:endParaRPr lang="en-US"/>
        </a:p>
      </dgm:t>
    </dgm:pt>
    <dgm:pt modelId="{99045EBD-2EA5-44DE-AED4-4CDC85C34D7F}">
      <dgm:prSet/>
      <dgm:spPr/>
      <dgm:t>
        <a:bodyPr/>
        <a:lstStyle/>
        <a:p>
          <a:r>
            <a:rPr lang="en-US" b="1" dirty="0"/>
            <a:t>Walks for Wellness—September</a:t>
          </a:r>
        </a:p>
      </dgm:t>
    </dgm:pt>
    <dgm:pt modelId="{FFDC18CB-31C5-4EBB-AE03-5C4BD97265BA}" type="parTrans" cxnId="{FCAF4C6A-FAFF-404B-965B-12155FEA3B3C}">
      <dgm:prSet/>
      <dgm:spPr/>
      <dgm:t>
        <a:bodyPr/>
        <a:lstStyle/>
        <a:p>
          <a:endParaRPr lang="en-US"/>
        </a:p>
      </dgm:t>
    </dgm:pt>
    <dgm:pt modelId="{23B884A9-5E8D-4422-92D2-4542AA461941}" type="sibTrans" cxnId="{FCAF4C6A-FAFF-404B-965B-12155FEA3B3C}">
      <dgm:prSet/>
      <dgm:spPr/>
      <dgm:t>
        <a:bodyPr/>
        <a:lstStyle/>
        <a:p>
          <a:endParaRPr lang="en-US"/>
        </a:p>
      </dgm:t>
    </dgm:pt>
    <dgm:pt modelId="{BAD87C09-6119-4AFA-87A2-BCAB117BE333}">
      <dgm:prSet/>
      <dgm:spPr/>
      <dgm:t>
        <a:bodyPr/>
        <a:lstStyle/>
        <a:p>
          <a:r>
            <a:rPr lang="en-US" b="1" dirty="0"/>
            <a:t>Webinars and Presentations (Law firms, Law schools, Law Societies, CBA, CLG, PBLA, etc.)</a:t>
          </a:r>
        </a:p>
      </dgm:t>
    </dgm:pt>
    <dgm:pt modelId="{9B6DC12B-AF8F-4AE1-94AC-0A504DFB608B}" type="parTrans" cxnId="{325D5098-497F-4107-A445-F4AC615A05ED}">
      <dgm:prSet/>
      <dgm:spPr/>
      <dgm:t>
        <a:bodyPr/>
        <a:lstStyle/>
        <a:p>
          <a:endParaRPr lang="en-US"/>
        </a:p>
      </dgm:t>
    </dgm:pt>
    <dgm:pt modelId="{16069CC8-49EF-4225-936A-BB13287E495A}" type="sibTrans" cxnId="{325D5098-497F-4107-A445-F4AC615A05ED}">
      <dgm:prSet/>
      <dgm:spPr/>
      <dgm:t>
        <a:bodyPr/>
        <a:lstStyle/>
        <a:p>
          <a:endParaRPr lang="en-US"/>
        </a:p>
      </dgm:t>
    </dgm:pt>
    <dgm:pt modelId="{D9B70453-6F56-4938-A2DA-1018547A8A70}">
      <dgm:prSet/>
      <dgm:spPr/>
      <dgm:t>
        <a:bodyPr/>
        <a:lstStyle/>
        <a:p>
          <a:r>
            <a:rPr lang="en-US" b="1" dirty="0"/>
            <a:t>Weekly newsletter (800 subscribers)</a:t>
          </a:r>
        </a:p>
      </dgm:t>
    </dgm:pt>
    <dgm:pt modelId="{19C13AB7-1699-450C-BD2D-7605E1368C41}" type="parTrans" cxnId="{27F0C95C-E9EC-4AB2-8D09-E62C7E2D4FA3}">
      <dgm:prSet/>
      <dgm:spPr/>
      <dgm:t>
        <a:bodyPr/>
        <a:lstStyle/>
        <a:p>
          <a:endParaRPr lang="en-US"/>
        </a:p>
      </dgm:t>
    </dgm:pt>
    <dgm:pt modelId="{2B46B6A3-17F7-409D-99A9-FF2554563136}" type="sibTrans" cxnId="{27F0C95C-E9EC-4AB2-8D09-E62C7E2D4FA3}">
      <dgm:prSet/>
      <dgm:spPr/>
      <dgm:t>
        <a:bodyPr/>
        <a:lstStyle/>
        <a:p>
          <a:endParaRPr lang="en-US"/>
        </a:p>
      </dgm:t>
    </dgm:pt>
    <dgm:pt modelId="{10AEBEE7-2CCD-4DE2-A176-321E138C53E8}">
      <dgm:prSet custT="1"/>
      <dgm:spPr/>
      <dgm:t>
        <a:bodyPr/>
        <a:lstStyle/>
        <a:p>
          <a:r>
            <a:rPr lang="en-US" sz="2000" b="1" dirty="0"/>
            <a:t>Community Programming</a:t>
          </a:r>
          <a:endParaRPr lang="en-US" sz="2000" dirty="0"/>
        </a:p>
      </dgm:t>
    </dgm:pt>
    <dgm:pt modelId="{EDF694DD-9979-4CD8-959D-AB8299C7575C}" type="parTrans" cxnId="{B44BAEEE-9265-4911-9C72-7AD083D408AF}">
      <dgm:prSet/>
      <dgm:spPr/>
      <dgm:t>
        <a:bodyPr/>
        <a:lstStyle/>
        <a:p>
          <a:endParaRPr lang="en-US"/>
        </a:p>
      </dgm:t>
    </dgm:pt>
    <dgm:pt modelId="{F1AC4944-8C67-46BA-86CB-1B51E3AAED62}" type="sibTrans" cxnId="{B44BAEEE-9265-4911-9C72-7AD083D408AF}">
      <dgm:prSet/>
      <dgm:spPr/>
      <dgm:t>
        <a:bodyPr/>
        <a:lstStyle/>
        <a:p>
          <a:endParaRPr lang="en-US"/>
        </a:p>
      </dgm:t>
    </dgm:pt>
    <dgm:pt modelId="{DCBB782B-42A6-46AD-80B1-093B05E4B493}">
      <dgm:prSet/>
      <dgm:spPr/>
      <dgm:t>
        <a:bodyPr/>
        <a:lstStyle/>
        <a:p>
          <a:r>
            <a:rPr lang="en-US" b="1" dirty="0"/>
            <a:t>Weekly Online Red Mug Coffee Circles</a:t>
          </a:r>
        </a:p>
      </dgm:t>
    </dgm:pt>
    <dgm:pt modelId="{DB89B138-5BC8-4AFF-93A0-D34020B9F022}" type="parTrans" cxnId="{9F00E30B-BC9B-4CF7-870C-1AFF3307B3B2}">
      <dgm:prSet/>
      <dgm:spPr/>
      <dgm:t>
        <a:bodyPr/>
        <a:lstStyle/>
        <a:p>
          <a:endParaRPr lang="en-US"/>
        </a:p>
      </dgm:t>
    </dgm:pt>
    <dgm:pt modelId="{46A7DA3E-0320-4682-8114-51C4CBEF0B0D}" type="sibTrans" cxnId="{9F00E30B-BC9B-4CF7-870C-1AFF3307B3B2}">
      <dgm:prSet/>
      <dgm:spPr/>
      <dgm:t>
        <a:bodyPr/>
        <a:lstStyle/>
        <a:p>
          <a:endParaRPr lang="en-US"/>
        </a:p>
      </dgm:t>
    </dgm:pt>
    <dgm:pt modelId="{25DBC600-504D-404F-B724-C667B615D13B}">
      <dgm:prSet/>
      <dgm:spPr/>
      <dgm:t>
        <a:bodyPr/>
        <a:lstStyle/>
        <a:p>
          <a:r>
            <a:rPr lang="en-US" b="1" dirty="0"/>
            <a:t>Free weekly Yoga and Mindfulness classes</a:t>
          </a:r>
        </a:p>
      </dgm:t>
    </dgm:pt>
    <dgm:pt modelId="{6570CC23-0685-4A7D-8321-5309292204B5}" type="parTrans" cxnId="{67B4BAFE-7703-403F-AE66-133DB19ED609}">
      <dgm:prSet/>
      <dgm:spPr/>
      <dgm:t>
        <a:bodyPr/>
        <a:lstStyle/>
        <a:p>
          <a:endParaRPr lang="en-US"/>
        </a:p>
      </dgm:t>
    </dgm:pt>
    <dgm:pt modelId="{BAD5EAA8-664C-4927-909B-26052074C05F}" type="sibTrans" cxnId="{67B4BAFE-7703-403F-AE66-133DB19ED609}">
      <dgm:prSet/>
      <dgm:spPr/>
      <dgm:t>
        <a:bodyPr/>
        <a:lstStyle/>
        <a:p>
          <a:endParaRPr lang="en-US"/>
        </a:p>
      </dgm:t>
    </dgm:pt>
    <dgm:pt modelId="{AACA5492-4B2F-4B7E-9DD6-AE9BBEE65D7A}">
      <dgm:prSet/>
      <dgm:spPr/>
      <dgm:t>
        <a:bodyPr/>
        <a:lstStyle/>
        <a:p>
          <a:r>
            <a:rPr lang="en-US" b="1" dirty="0"/>
            <a:t>Parenting, elder care, neurodiversity, trauma, </a:t>
          </a:r>
          <a:r>
            <a:rPr lang="en-US" b="1" dirty="0" err="1"/>
            <a:t>etc</a:t>
          </a:r>
          <a:endParaRPr lang="en-US" b="1" dirty="0"/>
        </a:p>
      </dgm:t>
    </dgm:pt>
    <dgm:pt modelId="{4AA018D2-04AB-4E3E-B250-79F59EFD35D2}" type="parTrans" cxnId="{D304E1CD-0926-4EDA-9958-B05BAE34FD14}">
      <dgm:prSet/>
      <dgm:spPr/>
      <dgm:t>
        <a:bodyPr/>
        <a:lstStyle/>
        <a:p>
          <a:endParaRPr lang="en-US"/>
        </a:p>
      </dgm:t>
    </dgm:pt>
    <dgm:pt modelId="{2F88AAB8-2927-48F6-9A21-93D76FC96B6D}" type="sibTrans" cxnId="{D304E1CD-0926-4EDA-9958-B05BAE34FD14}">
      <dgm:prSet/>
      <dgm:spPr/>
      <dgm:t>
        <a:bodyPr/>
        <a:lstStyle/>
        <a:p>
          <a:endParaRPr lang="en-US"/>
        </a:p>
      </dgm:t>
    </dgm:pt>
    <dgm:pt modelId="{DE81C114-0317-4E5F-8219-AEBFFB1E8B03}">
      <dgm:prSet phldrT="[Text]" phldr="0" custT="1"/>
      <dgm:spPr/>
      <dgm:t>
        <a:bodyPr/>
        <a:lstStyle/>
        <a:p>
          <a:r>
            <a:rPr lang="en-CA" sz="2000" b="1" dirty="0"/>
            <a:t>PROFESSIONAL COUNSELLING</a:t>
          </a:r>
        </a:p>
      </dgm:t>
    </dgm:pt>
    <dgm:pt modelId="{75BFAF44-E3B8-46C6-8751-6EE73585A6D7}" type="parTrans" cxnId="{2F7F85A8-20CA-4371-B23C-682C40C383E7}">
      <dgm:prSet/>
      <dgm:spPr/>
      <dgm:t>
        <a:bodyPr/>
        <a:lstStyle/>
        <a:p>
          <a:endParaRPr lang="en-CA"/>
        </a:p>
      </dgm:t>
    </dgm:pt>
    <dgm:pt modelId="{38C66003-B0F0-4D20-93B9-85AAC9DA1EDB}" type="sibTrans" cxnId="{2F7F85A8-20CA-4371-B23C-682C40C383E7}">
      <dgm:prSet/>
      <dgm:spPr/>
      <dgm:t>
        <a:bodyPr/>
        <a:lstStyle/>
        <a:p>
          <a:endParaRPr lang="en-CA"/>
        </a:p>
      </dgm:t>
    </dgm:pt>
    <dgm:pt modelId="{88A0AEE7-274F-4E08-86D6-9E90C16512D1}">
      <dgm:prSet/>
      <dgm:spPr/>
      <dgm:t>
        <a:bodyPr/>
        <a:lstStyle/>
        <a:p>
          <a:r>
            <a:rPr lang="en-CA" dirty="0"/>
            <a:t>Free. Registered psychologists trained on lawyer distress.</a:t>
          </a:r>
        </a:p>
        <a:p>
          <a:r>
            <a:rPr lang="en-CA" dirty="0"/>
            <a:t>24/7 Crisis Counselling</a:t>
          </a:r>
        </a:p>
        <a:p>
          <a:r>
            <a:rPr lang="en-CA" dirty="0"/>
            <a:t>Proactive </a:t>
          </a:r>
        </a:p>
      </dgm:t>
    </dgm:pt>
    <dgm:pt modelId="{26B57B0D-6BD4-4AC7-BD05-65D1C6D30A0E}" type="parTrans" cxnId="{4BC4AEBF-4EF3-4F10-AA76-556E5B01F1D5}">
      <dgm:prSet/>
      <dgm:spPr/>
      <dgm:t>
        <a:bodyPr/>
        <a:lstStyle/>
        <a:p>
          <a:endParaRPr lang="en-CA"/>
        </a:p>
      </dgm:t>
    </dgm:pt>
    <dgm:pt modelId="{27859FDB-6737-4546-AEF8-3202E7E1B0BD}" type="sibTrans" cxnId="{4BC4AEBF-4EF3-4F10-AA76-556E5B01F1D5}">
      <dgm:prSet/>
      <dgm:spPr/>
      <dgm:t>
        <a:bodyPr/>
        <a:lstStyle/>
        <a:p>
          <a:endParaRPr lang="en-CA"/>
        </a:p>
      </dgm:t>
    </dgm:pt>
    <dgm:pt modelId="{777FA2CC-7A85-4506-A526-7587A7081467}" type="pres">
      <dgm:prSet presAssocID="{75E11FF4-90A8-4440-B7CF-72C933492EF6}" presName="Name0" presStyleCnt="0">
        <dgm:presLayoutVars>
          <dgm:dir/>
          <dgm:animLvl val="lvl"/>
          <dgm:resizeHandles val="exact"/>
        </dgm:presLayoutVars>
      </dgm:prSet>
      <dgm:spPr/>
    </dgm:pt>
    <dgm:pt modelId="{F0D78EE9-DED9-41FB-ADED-ABF00E39452B}" type="pres">
      <dgm:prSet presAssocID="{10AEBEE7-2CCD-4DE2-A176-321E138C53E8}" presName="boxAndChildren" presStyleCnt="0"/>
      <dgm:spPr/>
    </dgm:pt>
    <dgm:pt modelId="{63C15214-DBEA-4FA5-922D-D547926F158C}" type="pres">
      <dgm:prSet presAssocID="{10AEBEE7-2CCD-4DE2-A176-321E138C53E8}" presName="parentTextBox" presStyleLbl="alignNode1" presStyleIdx="0" presStyleCnt="4"/>
      <dgm:spPr/>
    </dgm:pt>
    <dgm:pt modelId="{DD95C2D2-6459-42E7-AB02-B2147F527AEB}" type="pres">
      <dgm:prSet presAssocID="{10AEBEE7-2CCD-4DE2-A176-321E138C53E8}" presName="descendantBox" presStyleLbl="bgAccFollowNode1" presStyleIdx="0" presStyleCnt="4"/>
      <dgm:spPr/>
    </dgm:pt>
    <dgm:pt modelId="{5BE2F509-5837-4A44-BFEB-B92BD7E3E977}" type="pres">
      <dgm:prSet presAssocID="{A5B5938E-E57E-46B8-BA26-7DF0BD33F393}" presName="sp" presStyleCnt="0"/>
      <dgm:spPr/>
    </dgm:pt>
    <dgm:pt modelId="{CBFF7561-2596-44F6-9B14-2ABD9CF98990}" type="pres">
      <dgm:prSet presAssocID="{D4FAAAAC-5275-4F59-8E92-374F9BF1FF71}" presName="arrowAndChildren" presStyleCnt="0"/>
      <dgm:spPr/>
    </dgm:pt>
    <dgm:pt modelId="{B9D52539-D605-412C-BDC6-16BDF3DCC59B}" type="pres">
      <dgm:prSet presAssocID="{D4FAAAAC-5275-4F59-8E92-374F9BF1FF71}" presName="parentTextArrow" presStyleLbl="node1" presStyleIdx="0" presStyleCnt="0"/>
      <dgm:spPr/>
    </dgm:pt>
    <dgm:pt modelId="{3A53BC57-ED02-4971-BB1D-ADE44F31121B}" type="pres">
      <dgm:prSet presAssocID="{D4FAAAAC-5275-4F59-8E92-374F9BF1FF71}" presName="arrow" presStyleLbl="alignNode1" presStyleIdx="1" presStyleCnt="4"/>
      <dgm:spPr/>
    </dgm:pt>
    <dgm:pt modelId="{75BE10D8-CEFC-44DF-96B1-35306CDB766E}" type="pres">
      <dgm:prSet presAssocID="{D4FAAAAC-5275-4F59-8E92-374F9BF1FF71}" presName="descendantArrow" presStyleLbl="bgAccFollowNode1" presStyleIdx="1" presStyleCnt="4"/>
      <dgm:spPr/>
    </dgm:pt>
    <dgm:pt modelId="{DB0033FA-6C14-477E-9952-CE33C2F996F1}" type="pres">
      <dgm:prSet presAssocID="{9599A430-1352-46AC-803F-0BAB7397990E}" presName="sp" presStyleCnt="0"/>
      <dgm:spPr/>
    </dgm:pt>
    <dgm:pt modelId="{BF4E7049-AF1B-4BE1-B87D-8F0B1F36B1CC}" type="pres">
      <dgm:prSet presAssocID="{E01F9FC7-9261-4F4F-B3C4-EB1D642944B8}" presName="arrowAndChildren" presStyleCnt="0"/>
      <dgm:spPr/>
    </dgm:pt>
    <dgm:pt modelId="{81409387-20DE-43C7-9396-DED3EC474B33}" type="pres">
      <dgm:prSet presAssocID="{E01F9FC7-9261-4F4F-B3C4-EB1D642944B8}" presName="parentTextArrow" presStyleLbl="node1" presStyleIdx="0" presStyleCnt="0"/>
      <dgm:spPr/>
    </dgm:pt>
    <dgm:pt modelId="{C1DD160E-4EEE-4787-BEA5-1C43746B6CFF}" type="pres">
      <dgm:prSet presAssocID="{E01F9FC7-9261-4F4F-B3C4-EB1D642944B8}" presName="arrow" presStyleLbl="alignNode1" presStyleIdx="2" presStyleCnt="4"/>
      <dgm:spPr/>
    </dgm:pt>
    <dgm:pt modelId="{09E31D21-154B-41F3-9F56-C663E35276AE}" type="pres">
      <dgm:prSet presAssocID="{E01F9FC7-9261-4F4F-B3C4-EB1D642944B8}" presName="descendantArrow" presStyleLbl="bgAccFollowNode1" presStyleIdx="2" presStyleCnt="4"/>
      <dgm:spPr/>
    </dgm:pt>
    <dgm:pt modelId="{6FEB7CE8-B640-48F6-87BA-58D4DB136F98}" type="pres">
      <dgm:prSet presAssocID="{38C66003-B0F0-4D20-93B9-85AAC9DA1EDB}" presName="sp" presStyleCnt="0"/>
      <dgm:spPr/>
    </dgm:pt>
    <dgm:pt modelId="{CCC85271-64B3-41DB-9F14-7828E7FB1646}" type="pres">
      <dgm:prSet presAssocID="{DE81C114-0317-4E5F-8219-AEBFFB1E8B03}" presName="arrowAndChildren" presStyleCnt="0"/>
      <dgm:spPr/>
    </dgm:pt>
    <dgm:pt modelId="{C759B158-C2EA-4FE0-834D-4C8D3DA7F601}" type="pres">
      <dgm:prSet presAssocID="{DE81C114-0317-4E5F-8219-AEBFFB1E8B03}" presName="parentTextArrow" presStyleLbl="node1" presStyleIdx="0" presStyleCnt="0"/>
      <dgm:spPr/>
    </dgm:pt>
    <dgm:pt modelId="{6E82D475-5450-47EC-BCDF-F698FC327439}" type="pres">
      <dgm:prSet presAssocID="{DE81C114-0317-4E5F-8219-AEBFFB1E8B03}" presName="arrow" presStyleLbl="alignNode1" presStyleIdx="3" presStyleCnt="4" custLinFactNeighborY="-123"/>
      <dgm:spPr/>
    </dgm:pt>
    <dgm:pt modelId="{3C8DC963-C9A6-4206-8005-C7BCEFD897F9}" type="pres">
      <dgm:prSet presAssocID="{DE81C114-0317-4E5F-8219-AEBFFB1E8B03}" presName="descendantArrow" presStyleLbl="bgAccFollowNode1" presStyleIdx="3" presStyleCnt="4"/>
      <dgm:spPr/>
    </dgm:pt>
  </dgm:ptLst>
  <dgm:cxnLst>
    <dgm:cxn modelId="{5D4ED905-530F-430B-92D9-E0F6D9FADCC3}" srcId="{75E11FF4-90A8-4440-B7CF-72C933492EF6}" destId="{D4FAAAAC-5275-4F59-8E92-374F9BF1FF71}" srcOrd="2" destOrd="0" parTransId="{56969C71-847F-4678-8C3A-71A3013A8612}" sibTransId="{A5B5938E-E57E-46B8-BA26-7DF0BD33F393}"/>
    <dgm:cxn modelId="{9F00E30B-BC9B-4CF7-870C-1AFF3307B3B2}" srcId="{10AEBEE7-2CCD-4DE2-A176-321E138C53E8}" destId="{DCBB782B-42A6-46AD-80B1-093B05E4B493}" srcOrd="0" destOrd="0" parTransId="{DB89B138-5BC8-4AFF-93A0-D34020B9F022}" sibTransId="{46A7DA3E-0320-4682-8114-51C4CBEF0B0D}"/>
    <dgm:cxn modelId="{22902F13-9205-465D-8E6F-951CFC7BC74C}" type="presOf" srcId="{75E11FF4-90A8-4440-B7CF-72C933492EF6}" destId="{777FA2CC-7A85-4506-A526-7587A7081467}" srcOrd="0" destOrd="0" presId="urn:microsoft.com/office/officeart/2016/7/layout/VerticalDownArrowProcess"/>
    <dgm:cxn modelId="{36379217-9621-46D0-88B2-0B2EAED40F6B}" type="presOf" srcId="{88A0AEE7-274F-4E08-86D6-9E90C16512D1}" destId="{3C8DC963-C9A6-4206-8005-C7BCEFD897F9}" srcOrd="0" destOrd="0" presId="urn:microsoft.com/office/officeart/2016/7/layout/VerticalDownArrowProcess"/>
    <dgm:cxn modelId="{F3CFF92A-C1C9-4793-9FD0-4102F7873D2C}" type="presOf" srcId="{D4FAAAAC-5275-4F59-8E92-374F9BF1FF71}" destId="{3A53BC57-ED02-4971-BB1D-ADE44F31121B}" srcOrd="1" destOrd="0" presId="urn:microsoft.com/office/officeart/2016/7/layout/VerticalDownArrowProcess"/>
    <dgm:cxn modelId="{EDDF893D-4D0C-41A2-824B-8C9130C99922}" type="presOf" srcId="{D4FAAAAC-5275-4F59-8E92-374F9BF1FF71}" destId="{B9D52539-D605-412C-BDC6-16BDF3DCC59B}" srcOrd="0" destOrd="0" presId="urn:microsoft.com/office/officeart/2016/7/layout/VerticalDownArrowProcess"/>
    <dgm:cxn modelId="{27F0C95C-E9EC-4AB2-8D09-E62C7E2D4FA3}" srcId="{D4FAAAAC-5275-4F59-8E92-374F9BF1FF71}" destId="{D9B70453-6F56-4938-A2DA-1018547A8A70}" srcOrd="2" destOrd="0" parTransId="{19C13AB7-1699-450C-BD2D-7605E1368C41}" sibTransId="{2B46B6A3-17F7-409D-99A9-FF2554563136}"/>
    <dgm:cxn modelId="{2F97B85E-5734-4245-A7A5-96F1213C4960}" type="presOf" srcId="{10AEBEE7-2CCD-4DE2-A176-321E138C53E8}" destId="{63C15214-DBEA-4FA5-922D-D547926F158C}" srcOrd="0" destOrd="0" presId="urn:microsoft.com/office/officeart/2016/7/layout/VerticalDownArrowProcess"/>
    <dgm:cxn modelId="{99FC4F41-1A67-4DD7-958E-F0619E95345C}" type="presOf" srcId="{E01F9FC7-9261-4F4F-B3C4-EB1D642944B8}" destId="{81409387-20DE-43C7-9396-DED3EC474B33}" srcOrd="0" destOrd="0" presId="urn:microsoft.com/office/officeart/2016/7/layout/VerticalDownArrowProcess"/>
    <dgm:cxn modelId="{FCAF4C6A-FAFF-404B-965B-12155FEA3B3C}" srcId="{D4FAAAAC-5275-4F59-8E92-374F9BF1FF71}" destId="{99045EBD-2EA5-44DE-AED4-4CDC85C34D7F}" srcOrd="0" destOrd="0" parTransId="{FFDC18CB-31C5-4EBB-AE03-5C4BD97265BA}" sibTransId="{23B884A9-5E8D-4422-92D2-4542AA461941}"/>
    <dgm:cxn modelId="{7312776F-B669-4B42-9568-A86F292F3E21}" type="presOf" srcId="{C744064D-D923-40D0-B9FC-25DEB6982CEB}" destId="{09E31D21-154B-41F3-9F56-C663E35276AE}" srcOrd="0" destOrd="0" presId="urn:microsoft.com/office/officeart/2016/7/layout/VerticalDownArrowProcess"/>
    <dgm:cxn modelId="{3E82B877-C3FC-450C-8B77-07815BF19D40}" srcId="{75E11FF4-90A8-4440-B7CF-72C933492EF6}" destId="{E01F9FC7-9261-4F4F-B3C4-EB1D642944B8}" srcOrd="1" destOrd="0" parTransId="{FBC8CC9B-4404-4ECC-A7EB-C9AE951EA7E3}" sibTransId="{9599A430-1352-46AC-803F-0BAB7397990E}"/>
    <dgm:cxn modelId="{325D5098-497F-4107-A445-F4AC615A05ED}" srcId="{D4FAAAAC-5275-4F59-8E92-374F9BF1FF71}" destId="{BAD87C09-6119-4AFA-87A2-BCAB117BE333}" srcOrd="1" destOrd="0" parTransId="{9B6DC12B-AF8F-4AE1-94AC-0A504DFB608B}" sibTransId="{16069CC8-49EF-4225-936A-BB13287E495A}"/>
    <dgm:cxn modelId="{B76A8E98-7E32-4951-A128-F7BF2DCCFAE3}" type="presOf" srcId="{D9B70453-6F56-4938-A2DA-1018547A8A70}" destId="{75BE10D8-CEFC-44DF-96B1-35306CDB766E}" srcOrd="0" destOrd="2" presId="urn:microsoft.com/office/officeart/2016/7/layout/VerticalDownArrowProcess"/>
    <dgm:cxn modelId="{7AC7F09F-8ADD-4E44-A65C-80E6F66FD64B}" type="presOf" srcId="{DE81C114-0317-4E5F-8219-AEBFFB1E8B03}" destId="{C759B158-C2EA-4FE0-834D-4C8D3DA7F601}" srcOrd="0" destOrd="0" presId="urn:microsoft.com/office/officeart/2016/7/layout/VerticalDownArrowProcess"/>
    <dgm:cxn modelId="{2F7F85A8-20CA-4371-B23C-682C40C383E7}" srcId="{75E11FF4-90A8-4440-B7CF-72C933492EF6}" destId="{DE81C114-0317-4E5F-8219-AEBFFB1E8B03}" srcOrd="0" destOrd="0" parTransId="{75BFAF44-E3B8-46C6-8751-6EE73585A6D7}" sibTransId="{38C66003-B0F0-4D20-93B9-85AAC9DA1EDB}"/>
    <dgm:cxn modelId="{71BF19AA-DD5F-4785-B9A9-BDA4C4F169C3}" type="presOf" srcId="{AACA5492-4B2F-4B7E-9DD6-AE9BBEE65D7A}" destId="{DD95C2D2-6459-42E7-AB02-B2147F527AEB}" srcOrd="0" destOrd="2" presId="urn:microsoft.com/office/officeart/2016/7/layout/VerticalDownArrowProcess"/>
    <dgm:cxn modelId="{9625BEB7-A75D-4133-B76F-CA2DE1C3328E}" type="presOf" srcId="{99045EBD-2EA5-44DE-AED4-4CDC85C34D7F}" destId="{75BE10D8-CEFC-44DF-96B1-35306CDB766E}" srcOrd="0" destOrd="0" presId="urn:microsoft.com/office/officeart/2016/7/layout/VerticalDownArrowProcess"/>
    <dgm:cxn modelId="{4BC4AEBF-4EF3-4F10-AA76-556E5B01F1D5}" srcId="{DE81C114-0317-4E5F-8219-AEBFFB1E8B03}" destId="{88A0AEE7-274F-4E08-86D6-9E90C16512D1}" srcOrd="0" destOrd="0" parTransId="{26B57B0D-6BD4-4AC7-BD05-65D1C6D30A0E}" sibTransId="{27859FDB-6737-4546-AEF8-3202E7E1B0BD}"/>
    <dgm:cxn modelId="{1BD1B7C6-E269-480F-86D4-E4BF6473B30E}" type="presOf" srcId="{DCBB782B-42A6-46AD-80B1-093B05E4B493}" destId="{DD95C2D2-6459-42E7-AB02-B2147F527AEB}" srcOrd="0" destOrd="0" presId="urn:microsoft.com/office/officeart/2016/7/layout/VerticalDownArrowProcess"/>
    <dgm:cxn modelId="{D304E1CD-0926-4EDA-9958-B05BAE34FD14}" srcId="{10AEBEE7-2CCD-4DE2-A176-321E138C53E8}" destId="{AACA5492-4B2F-4B7E-9DD6-AE9BBEE65D7A}" srcOrd="2" destOrd="0" parTransId="{4AA018D2-04AB-4E3E-B250-79F59EFD35D2}" sibTransId="{2F88AAB8-2927-48F6-9A21-93D76FC96B6D}"/>
    <dgm:cxn modelId="{B44BAEEE-9265-4911-9C72-7AD083D408AF}" srcId="{75E11FF4-90A8-4440-B7CF-72C933492EF6}" destId="{10AEBEE7-2CCD-4DE2-A176-321E138C53E8}" srcOrd="3" destOrd="0" parTransId="{EDF694DD-9979-4CD8-959D-AB8299C7575C}" sibTransId="{F1AC4944-8C67-46BA-86CB-1B51E3AAED62}"/>
    <dgm:cxn modelId="{897B0EEF-64B1-45C2-A691-1553E59EDE6F}" type="presOf" srcId="{25DBC600-504D-404F-B724-C667B615D13B}" destId="{DD95C2D2-6459-42E7-AB02-B2147F527AEB}" srcOrd="0" destOrd="1" presId="urn:microsoft.com/office/officeart/2016/7/layout/VerticalDownArrowProcess"/>
    <dgm:cxn modelId="{45ABF6F0-08B9-44A1-8FCD-7C672175E7AD}" type="presOf" srcId="{BAD87C09-6119-4AFA-87A2-BCAB117BE333}" destId="{75BE10D8-CEFC-44DF-96B1-35306CDB766E}" srcOrd="0" destOrd="1" presId="urn:microsoft.com/office/officeart/2016/7/layout/VerticalDownArrowProcess"/>
    <dgm:cxn modelId="{3B5E99F8-9BB7-4CE5-A58E-03D3DC794870}" type="presOf" srcId="{DE81C114-0317-4E5F-8219-AEBFFB1E8B03}" destId="{6E82D475-5450-47EC-BCDF-F698FC327439}" srcOrd="1" destOrd="0" presId="urn:microsoft.com/office/officeart/2016/7/layout/VerticalDownArrowProcess"/>
    <dgm:cxn modelId="{8F30DCFD-BF51-4D6D-BB8F-CA0F8781D2DA}" type="presOf" srcId="{E01F9FC7-9261-4F4F-B3C4-EB1D642944B8}" destId="{C1DD160E-4EEE-4787-BEA5-1C43746B6CFF}" srcOrd="1" destOrd="0" presId="urn:microsoft.com/office/officeart/2016/7/layout/VerticalDownArrowProcess"/>
    <dgm:cxn modelId="{67B4BAFE-7703-403F-AE66-133DB19ED609}" srcId="{10AEBEE7-2CCD-4DE2-A176-321E138C53E8}" destId="{25DBC600-504D-404F-B724-C667B615D13B}" srcOrd="1" destOrd="0" parTransId="{6570CC23-0685-4A7D-8321-5309292204B5}" sibTransId="{BAD5EAA8-664C-4927-909B-26052074C05F}"/>
    <dgm:cxn modelId="{2FF48BFF-5499-4150-BD8B-9BB1BEFC48C1}" srcId="{E01F9FC7-9261-4F4F-B3C4-EB1D642944B8}" destId="{C744064D-D923-40D0-B9FC-25DEB6982CEB}" srcOrd="0" destOrd="0" parTransId="{470C373A-70DE-4C28-915A-93C33E17E4A2}" sibTransId="{3EEC3343-8021-4092-BF53-A0598384F80B}"/>
    <dgm:cxn modelId="{D352D562-4711-49FC-8846-3DE278841974}" type="presParOf" srcId="{777FA2CC-7A85-4506-A526-7587A7081467}" destId="{F0D78EE9-DED9-41FB-ADED-ABF00E39452B}" srcOrd="0" destOrd="0" presId="urn:microsoft.com/office/officeart/2016/7/layout/VerticalDownArrowProcess"/>
    <dgm:cxn modelId="{1F5439FF-449D-4659-9DCD-10835CC16C49}" type="presParOf" srcId="{F0D78EE9-DED9-41FB-ADED-ABF00E39452B}" destId="{63C15214-DBEA-4FA5-922D-D547926F158C}" srcOrd="0" destOrd="0" presId="urn:microsoft.com/office/officeart/2016/7/layout/VerticalDownArrowProcess"/>
    <dgm:cxn modelId="{105A08AA-0A08-4D15-A919-F641D6B95167}" type="presParOf" srcId="{F0D78EE9-DED9-41FB-ADED-ABF00E39452B}" destId="{DD95C2D2-6459-42E7-AB02-B2147F527AEB}" srcOrd="1" destOrd="0" presId="urn:microsoft.com/office/officeart/2016/7/layout/VerticalDownArrowProcess"/>
    <dgm:cxn modelId="{C6D35D7F-0DA0-4FCD-A5F0-BAF8B0A53915}" type="presParOf" srcId="{777FA2CC-7A85-4506-A526-7587A7081467}" destId="{5BE2F509-5837-4A44-BFEB-B92BD7E3E977}" srcOrd="1" destOrd="0" presId="urn:microsoft.com/office/officeart/2016/7/layout/VerticalDownArrowProcess"/>
    <dgm:cxn modelId="{F393278E-835B-48DE-BB39-20226CBED80F}" type="presParOf" srcId="{777FA2CC-7A85-4506-A526-7587A7081467}" destId="{CBFF7561-2596-44F6-9B14-2ABD9CF98990}" srcOrd="2" destOrd="0" presId="urn:microsoft.com/office/officeart/2016/7/layout/VerticalDownArrowProcess"/>
    <dgm:cxn modelId="{4D8D7EE5-7ACE-4835-8319-D57C0F55BA32}" type="presParOf" srcId="{CBFF7561-2596-44F6-9B14-2ABD9CF98990}" destId="{B9D52539-D605-412C-BDC6-16BDF3DCC59B}" srcOrd="0" destOrd="0" presId="urn:microsoft.com/office/officeart/2016/7/layout/VerticalDownArrowProcess"/>
    <dgm:cxn modelId="{DB8AA6B4-DF97-4E12-9C5B-BD48FD658E44}" type="presParOf" srcId="{CBFF7561-2596-44F6-9B14-2ABD9CF98990}" destId="{3A53BC57-ED02-4971-BB1D-ADE44F31121B}" srcOrd="1" destOrd="0" presId="urn:microsoft.com/office/officeart/2016/7/layout/VerticalDownArrowProcess"/>
    <dgm:cxn modelId="{0E5FB4A4-7EDA-4F42-BA6E-86B81B189C13}" type="presParOf" srcId="{CBFF7561-2596-44F6-9B14-2ABD9CF98990}" destId="{75BE10D8-CEFC-44DF-96B1-35306CDB766E}" srcOrd="2" destOrd="0" presId="urn:microsoft.com/office/officeart/2016/7/layout/VerticalDownArrowProcess"/>
    <dgm:cxn modelId="{4953FA07-84A3-4692-BF3E-DB513E3F7F4D}" type="presParOf" srcId="{777FA2CC-7A85-4506-A526-7587A7081467}" destId="{DB0033FA-6C14-477E-9952-CE33C2F996F1}" srcOrd="3" destOrd="0" presId="urn:microsoft.com/office/officeart/2016/7/layout/VerticalDownArrowProcess"/>
    <dgm:cxn modelId="{CE2C344A-1237-4A07-955D-6EBE9F9D68CF}" type="presParOf" srcId="{777FA2CC-7A85-4506-A526-7587A7081467}" destId="{BF4E7049-AF1B-4BE1-B87D-8F0B1F36B1CC}" srcOrd="4" destOrd="0" presId="urn:microsoft.com/office/officeart/2016/7/layout/VerticalDownArrowProcess"/>
    <dgm:cxn modelId="{612B909F-3FF0-40A8-8D12-B90607F02050}" type="presParOf" srcId="{BF4E7049-AF1B-4BE1-B87D-8F0B1F36B1CC}" destId="{81409387-20DE-43C7-9396-DED3EC474B33}" srcOrd="0" destOrd="0" presId="urn:microsoft.com/office/officeart/2016/7/layout/VerticalDownArrowProcess"/>
    <dgm:cxn modelId="{19B9AF63-45CA-45E1-A0F1-7416D19E69AB}" type="presParOf" srcId="{BF4E7049-AF1B-4BE1-B87D-8F0B1F36B1CC}" destId="{C1DD160E-4EEE-4787-BEA5-1C43746B6CFF}" srcOrd="1" destOrd="0" presId="urn:microsoft.com/office/officeart/2016/7/layout/VerticalDownArrowProcess"/>
    <dgm:cxn modelId="{D699B19B-6308-4271-B658-D790D3AB8078}" type="presParOf" srcId="{BF4E7049-AF1B-4BE1-B87D-8F0B1F36B1CC}" destId="{09E31D21-154B-41F3-9F56-C663E35276AE}" srcOrd="2" destOrd="0" presId="urn:microsoft.com/office/officeart/2016/7/layout/VerticalDownArrowProcess"/>
    <dgm:cxn modelId="{4EB1AF5E-598A-4423-B17F-7511AF8E9B32}" type="presParOf" srcId="{777FA2CC-7A85-4506-A526-7587A7081467}" destId="{6FEB7CE8-B640-48F6-87BA-58D4DB136F98}" srcOrd="5" destOrd="0" presId="urn:microsoft.com/office/officeart/2016/7/layout/VerticalDownArrowProcess"/>
    <dgm:cxn modelId="{6B5600AD-DFF9-4CAF-8B01-E0C83A771DAC}" type="presParOf" srcId="{777FA2CC-7A85-4506-A526-7587A7081467}" destId="{CCC85271-64B3-41DB-9F14-7828E7FB1646}" srcOrd="6" destOrd="0" presId="urn:microsoft.com/office/officeart/2016/7/layout/VerticalDownArrowProcess"/>
    <dgm:cxn modelId="{0906B822-BE0D-440C-81D6-C24392C1CF6C}" type="presParOf" srcId="{CCC85271-64B3-41DB-9F14-7828E7FB1646}" destId="{C759B158-C2EA-4FE0-834D-4C8D3DA7F601}" srcOrd="0" destOrd="0" presId="urn:microsoft.com/office/officeart/2016/7/layout/VerticalDownArrowProcess"/>
    <dgm:cxn modelId="{4C78B51E-1220-4E1B-9847-05401A8D7A8E}" type="presParOf" srcId="{CCC85271-64B3-41DB-9F14-7828E7FB1646}" destId="{6E82D475-5450-47EC-BCDF-F698FC327439}" srcOrd="1" destOrd="0" presId="urn:microsoft.com/office/officeart/2016/7/layout/VerticalDownArrowProcess"/>
    <dgm:cxn modelId="{B6EF526A-49F9-4FC5-8C28-5BA94311CAC7}" type="presParOf" srcId="{CCC85271-64B3-41DB-9F14-7828E7FB1646}" destId="{3C8DC963-C9A6-4206-8005-C7BCEFD897F9}" srcOrd="2" destOrd="0" presId="urn:microsoft.com/office/officeart/2016/7/layout/VerticalDown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4BD7C6-76F6-4702-A74D-5E442B9CD94F}">
      <dsp:nvSpPr>
        <dsp:cNvPr id="0" name=""/>
        <dsp:cNvSpPr/>
      </dsp:nvSpPr>
      <dsp:spPr>
        <a:xfrm>
          <a:off x="0" y="2175669"/>
          <a:ext cx="7886700" cy="0"/>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AFC1D4F4-6BB8-4551-B380-C9606B142607}">
      <dsp:nvSpPr>
        <dsp:cNvPr id="0" name=""/>
        <dsp:cNvSpPr/>
      </dsp:nvSpPr>
      <dsp:spPr>
        <a:xfrm rot="8100000">
          <a:off x="70998" y="501406"/>
          <a:ext cx="319993" cy="319993"/>
        </a:xfrm>
        <a:prstGeom prst="teardrop">
          <a:avLst>
            <a:gd name="adj" fmla="val 115000"/>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C1276D-5E79-476B-9A0E-34F96EDF82E2}">
      <dsp:nvSpPr>
        <dsp:cNvPr id="0" name=""/>
        <dsp:cNvSpPr/>
      </dsp:nvSpPr>
      <dsp:spPr>
        <a:xfrm>
          <a:off x="106547" y="536955"/>
          <a:ext cx="248896" cy="248896"/>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CAF850DA-55AE-4358-8AA5-6D9DAB2F0587}">
      <dsp:nvSpPr>
        <dsp:cNvPr id="0" name=""/>
        <dsp:cNvSpPr/>
      </dsp:nvSpPr>
      <dsp:spPr>
        <a:xfrm>
          <a:off x="457264" y="887672"/>
          <a:ext cx="2623375"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First law school in US (Williamsburg</a:t>
          </a:r>
        </a:p>
      </dsp:txBody>
      <dsp:txXfrm>
        <a:off x="457264" y="887672"/>
        <a:ext cx="2623375" cy="1287996"/>
      </dsp:txXfrm>
    </dsp:sp>
    <dsp:sp modelId="{E6D58184-22E7-4E89-BBA2-7C7B7E4BF4B5}">
      <dsp:nvSpPr>
        <dsp:cNvPr id="0" name=""/>
        <dsp:cNvSpPr/>
      </dsp:nvSpPr>
      <dsp:spPr>
        <a:xfrm>
          <a:off x="457264" y="435133"/>
          <a:ext cx="2623375"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1779</a:t>
          </a:r>
        </a:p>
      </dsp:txBody>
      <dsp:txXfrm>
        <a:off x="457264" y="435133"/>
        <a:ext cx="2623375" cy="452539"/>
      </dsp:txXfrm>
    </dsp:sp>
    <dsp:sp modelId="{5224FB8E-DDCF-4149-A954-FF708CA17034}">
      <dsp:nvSpPr>
        <dsp:cNvPr id="0" name=""/>
        <dsp:cNvSpPr/>
      </dsp:nvSpPr>
      <dsp:spPr>
        <a:xfrm>
          <a:off x="230995" y="887672"/>
          <a:ext cx="0" cy="1287996"/>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DF7970AC-F887-4364-9074-DBD396802B4B}">
      <dsp:nvSpPr>
        <dsp:cNvPr id="0" name=""/>
        <dsp:cNvSpPr/>
      </dsp:nvSpPr>
      <dsp:spPr>
        <a:xfrm>
          <a:off x="189104" y="2134940"/>
          <a:ext cx="81457" cy="81457"/>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4E0115-63C5-4935-8026-519368CF6AE3}">
      <dsp:nvSpPr>
        <dsp:cNvPr id="0" name=""/>
        <dsp:cNvSpPr/>
      </dsp:nvSpPr>
      <dsp:spPr>
        <a:xfrm rot="18900000">
          <a:off x="1643183" y="3529937"/>
          <a:ext cx="319993" cy="319993"/>
        </a:xfrm>
        <a:prstGeom prst="teardrop">
          <a:avLst>
            <a:gd name="adj" fmla="val 115000"/>
          </a:avLst>
        </a:prstGeom>
        <a:solidFill>
          <a:schemeClr val="accent2">
            <a:hueOff val="2147871"/>
            <a:satOff val="-6164"/>
            <a:lumOff val="-9870"/>
            <a:alphaOff val="0"/>
          </a:schemeClr>
        </a:solidFill>
        <a:ln w="19050" cap="flat" cmpd="sng" algn="ctr">
          <a:solidFill>
            <a:schemeClr val="accent2">
              <a:hueOff val="2147871"/>
              <a:satOff val="-6164"/>
              <a:lumOff val="-987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FC1F62-9D11-4DF4-A37F-CA7C4D7A7835}">
      <dsp:nvSpPr>
        <dsp:cNvPr id="0" name=""/>
        <dsp:cNvSpPr/>
      </dsp:nvSpPr>
      <dsp:spPr>
        <a:xfrm>
          <a:off x="1678732" y="3565486"/>
          <a:ext cx="248896" cy="248896"/>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9C772FD5-1913-44B1-95A6-72B9A53AC3B5}">
      <dsp:nvSpPr>
        <dsp:cNvPr id="0" name=""/>
        <dsp:cNvSpPr/>
      </dsp:nvSpPr>
      <dsp:spPr>
        <a:xfrm>
          <a:off x="2029450" y="2175669"/>
          <a:ext cx="2623375"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First law school in Canada (McGill</a:t>
          </a:r>
        </a:p>
      </dsp:txBody>
      <dsp:txXfrm>
        <a:off x="2029450" y="2175669"/>
        <a:ext cx="2623375" cy="1287996"/>
      </dsp:txXfrm>
    </dsp:sp>
    <dsp:sp modelId="{30D55E4B-0C2A-4D90-B248-F993DD7C5268}">
      <dsp:nvSpPr>
        <dsp:cNvPr id="0" name=""/>
        <dsp:cNvSpPr/>
      </dsp:nvSpPr>
      <dsp:spPr>
        <a:xfrm>
          <a:off x="2029450" y="3463665"/>
          <a:ext cx="2623375"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1853</a:t>
          </a:r>
        </a:p>
      </dsp:txBody>
      <dsp:txXfrm>
        <a:off x="2029450" y="3463665"/>
        <a:ext cx="2623375" cy="452539"/>
      </dsp:txXfrm>
    </dsp:sp>
    <dsp:sp modelId="{6BA71ABF-39D8-423B-AB17-284714D783C6}">
      <dsp:nvSpPr>
        <dsp:cNvPr id="0" name=""/>
        <dsp:cNvSpPr/>
      </dsp:nvSpPr>
      <dsp:spPr>
        <a:xfrm>
          <a:off x="1803180" y="2175669"/>
          <a:ext cx="0" cy="1287996"/>
        </a:xfrm>
        <a:prstGeom prst="line">
          <a:avLst/>
        </a:prstGeom>
        <a:noFill/>
        <a:ln w="12700" cap="flat" cmpd="sng" algn="ctr">
          <a:solidFill>
            <a:schemeClr val="accent2">
              <a:hueOff val="2147871"/>
              <a:satOff val="-6164"/>
              <a:lumOff val="-9870"/>
              <a:alphaOff val="0"/>
            </a:schemeClr>
          </a:solidFill>
          <a:prstDash val="dash"/>
          <a:miter lim="800000"/>
        </a:ln>
        <a:effectLst/>
      </dsp:spPr>
      <dsp:style>
        <a:lnRef idx="1">
          <a:scrgbClr r="0" g="0" b="0"/>
        </a:lnRef>
        <a:fillRef idx="0">
          <a:scrgbClr r="0" g="0" b="0"/>
        </a:fillRef>
        <a:effectRef idx="0">
          <a:scrgbClr r="0" g="0" b="0"/>
        </a:effectRef>
        <a:fontRef idx="minor"/>
      </dsp:style>
    </dsp:sp>
    <dsp:sp modelId="{7B4154BB-0E7E-47C8-B735-AE674BE50F58}">
      <dsp:nvSpPr>
        <dsp:cNvPr id="0" name=""/>
        <dsp:cNvSpPr/>
      </dsp:nvSpPr>
      <dsp:spPr>
        <a:xfrm>
          <a:off x="1761289" y="2134940"/>
          <a:ext cx="81457" cy="81457"/>
        </a:xfrm>
        <a:prstGeom prst="ellipse">
          <a:avLst/>
        </a:prstGeom>
        <a:solidFill>
          <a:schemeClr val="accent2">
            <a:hueOff val="2147871"/>
            <a:satOff val="-6164"/>
            <a:lumOff val="-9870"/>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336AFF-6965-4ECE-B3C9-C0C2192E4540}">
      <dsp:nvSpPr>
        <dsp:cNvPr id="0" name=""/>
        <dsp:cNvSpPr/>
      </dsp:nvSpPr>
      <dsp:spPr>
        <a:xfrm rot="8100000">
          <a:off x="3215368" y="501406"/>
          <a:ext cx="319993" cy="319993"/>
        </a:xfrm>
        <a:prstGeom prst="teardrop">
          <a:avLst>
            <a:gd name="adj" fmla="val 115000"/>
          </a:avLst>
        </a:prstGeom>
        <a:solidFill>
          <a:schemeClr val="accent2">
            <a:hueOff val="4295743"/>
            <a:satOff val="-12329"/>
            <a:lumOff val="-19739"/>
            <a:alphaOff val="0"/>
          </a:schemeClr>
        </a:solidFill>
        <a:ln w="19050" cap="flat" cmpd="sng" algn="ctr">
          <a:solidFill>
            <a:schemeClr val="accent2">
              <a:hueOff val="4295743"/>
              <a:satOff val="-12329"/>
              <a:lumOff val="-1973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751282-065C-414E-92A1-A093C7896A90}">
      <dsp:nvSpPr>
        <dsp:cNvPr id="0" name=""/>
        <dsp:cNvSpPr/>
      </dsp:nvSpPr>
      <dsp:spPr>
        <a:xfrm>
          <a:off x="3250917" y="536955"/>
          <a:ext cx="248896" cy="248896"/>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5E0668DC-0F4A-400B-939B-206D29E6EE7A}">
      <dsp:nvSpPr>
        <dsp:cNvPr id="0" name=""/>
        <dsp:cNvSpPr/>
      </dsp:nvSpPr>
      <dsp:spPr>
        <a:xfrm>
          <a:off x="3601635" y="887672"/>
          <a:ext cx="2623375"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Institutional commentary on lawyer impairment - 1940s (ABA) - alcoholism and emotional strain among attorney</a:t>
          </a:r>
        </a:p>
      </dsp:txBody>
      <dsp:txXfrm>
        <a:off x="3601635" y="887672"/>
        <a:ext cx="2623375" cy="1287996"/>
      </dsp:txXfrm>
    </dsp:sp>
    <dsp:sp modelId="{11D0CFBC-1C36-440C-AF0F-C8C101E757D8}">
      <dsp:nvSpPr>
        <dsp:cNvPr id="0" name=""/>
        <dsp:cNvSpPr/>
      </dsp:nvSpPr>
      <dsp:spPr>
        <a:xfrm>
          <a:off x="3601635" y="435133"/>
          <a:ext cx="2623375"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1940s</a:t>
          </a:r>
        </a:p>
      </dsp:txBody>
      <dsp:txXfrm>
        <a:off x="3601635" y="435133"/>
        <a:ext cx="2623375" cy="452539"/>
      </dsp:txXfrm>
    </dsp:sp>
    <dsp:sp modelId="{4B505C41-7610-40A1-A43C-F7F589A7F7E6}">
      <dsp:nvSpPr>
        <dsp:cNvPr id="0" name=""/>
        <dsp:cNvSpPr/>
      </dsp:nvSpPr>
      <dsp:spPr>
        <a:xfrm>
          <a:off x="3375365" y="887672"/>
          <a:ext cx="0" cy="1287996"/>
        </a:xfrm>
        <a:prstGeom prst="line">
          <a:avLst/>
        </a:prstGeom>
        <a:noFill/>
        <a:ln w="12700" cap="flat" cmpd="sng" algn="ctr">
          <a:solidFill>
            <a:schemeClr val="accent2">
              <a:hueOff val="4295743"/>
              <a:satOff val="-12329"/>
              <a:lumOff val="-19739"/>
              <a:alphaOff val="0"/>
            </a:schemeClr>
          </a:solidFill>
          <a:prstDash val="dash"/>
          <a:miter lim="800000"/>
        </a:ln>
        <a:effectLst/>
      </dsp:spPr>
      <dsp:style>
        <a:lnRef idx="1">
          <a:scrgbClr r="0" g="0" b="0"/>
        </a:lnRef>
        <a:fillRef idx="0">
          <a:scrgbClr r="0" g="0" b="0"/>
        </a:fillRef>
        <a:effectRef idx="0">
          <a:scrgbClr r="0" g="0" b="0"/>
        </a:effectRef>
        <a:fontRef idx="minor"/>
      </dsp:style>
    </dsp:sp>
    <dsp:sp modelId="{3FA59881-E1AD-4B09-97C0-F0B6D87D1F8A}">
      <dsp:nvSpPr>
        <dsp:cNvPr id="0" name=""/>
        <dsp:cNvSpPr/>
      </dsp:nvSpPr>
      <dsp:spPr>
        <a:xfrm>
          <a:off x="3333474" y="2134940"/>
          <a:ext cx="81457" cy="81457"/>
        </a:xfrm>
        <a:prstGeom prst="ellipse">
          <a:avLst/>
        </a:prstGeom>
        <a:solidFill>
          <a:schemeClr val="accent2">
            <a:hueOff val="4295743"/>
            <a:satOff val="-12329"/>
            <a:lumOff val="-19739"/>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CAD550-A245-411C-986D-8992DF2A67B3}">
      <dsp:nvSpPr>
        <dsp:cNvPr id="0" name=""/>
        <dsp:cNvSpPr/>
      </dsp:nvSpPr>
      <dsp:spPr>
        <a:xfrm rot="18900000">
          <a:off x="4787554" y="3529937"/>
          <a:ext cx="319993" cy="319993"/>
        </a:xfrm>
        <a:prstGeom prst="teardrop">
          <a:avLst>
            <a:gd name="adj" fmla="val 115000"/>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013356-3E6A-4FB7-813D-4D2F1BC7668A}">
      <dsp:nvSpPr>
        <dsp:cNvPr id="0" name=""/>
        <dsp:cNvSpPr/>
      </dsp:nvSpPr>
      <dsp:spPr>
        <a:xfrm>
          <a:off x="4823102" y="3565486"/>
          <a:ext cx="248896" cy="248896"/>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30888ED7-864B-4E7D-8988-A4CB80D47EED}">
      <dsp:nvSpPr>
        <dsp:cNvPr id="0" name=""/>
        <dsp:cNvSpPr/>
      </dsp:nvSpPr>
      <dsp:spPr>
        <a:xfrm>
          <a:off x="5173820" y="2175669"/>
          <a:ext cx="2623375" cy="1287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“Lawyer Unhappiness” psychological research [Elwork &amp; Scherer (late 1970s)] - first empirical psychological studies of lawyer stress</a:t>
          </a:r>
        </a:p>
      </dsp:txBody>
      <dsp:txXfrm>
        <a:off x="5173820" y="2175669"/>
        <a:ext cx="2623375" cy="1287996"/>
      </dsp:txXfrm>
    </dsp:sp>
    <dsp:sp modelId="{AA675EBB-570E-4A9C-B661-B3AD1E5A5026}">
      <dsp:nvSpPr>
        <dsp:cNvPr id="0" name=""/>
        <dsp:cNvSpPr/>
      </dsp:nvSpPr>
      <dsp:spPr>
        <a:xfrm>
          <a:off x="5173820" y="3463665"/>
          <a:ext cx="2623375" cy="452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late 1970s</a:t>
          </a:r>
        </a:p>
      </dsp:txBody>
      <dsp:txXfrm>
        <a:off x="5173820" y="3463665"/>
        <a:ext cx="2623375" cy="452539"/>
      </dsp:txXfrm>
    </dsp:sp>
    <dsp:sp modelId="{0BFBE1AD-49C0-4CA6-AAF2-5555200A24A6}">
      <dsp:nvSpPr>
        <dsp:cNvPr id="0" name=""/>
        <dsp:cNvSpPr/>
      </dsp:nvSpPr>
      <dsp:spPr>
        <a:xfrm>
          <a:off x="4947550" y="2175669"/>
          <a:ext cx="0" cy="1287996"/>
        </a:xfrm>
        <a:prstGeom prst="line">
          <a:avLst/>
        </a:prstGeom>
        <a:noFill/>
        <a:ln w="12700" cap="flat" cmpd="sng" algn="ctr">
          <a:solidFill>
            <a:schemeClr val="accent2">
              <a:hueOff val="6443614"/>
              <a:satOff val="-18493"/>
              <a:lumOff val="-29609"/>
              <a:alphaOff val="0"/>
            </a:schemeClr>
          </a:solidFill>
          <a:prstDash val="dash"/>
          <a:miter lim="800000"/>
        </a:ln>
        <a:effectLst/>
      </dsp:spPr>
      <dsp:style>
        <a:lnRef idx="1">
          <a:scrgbClr r="0" g="0" b="0"/>
        </a:lnRef>
        <a:fillRef idx="0">
          <a:scrgbClr r="0" g="0" b="0"/>
        </a:fillRef>
        <a:effectRef idx="0">
          <a:scrgbClr r="0" g="0" b="0"/>
        </a:effectRef>
        <a:fontRef idx="minor"/>
      </dsp:style>
    </dsp:sp>
    <dsp:sp modelId="{D7B65676-5022-4699-BF8F-C6ACDBAA64A2}">
      <dsp:nvSpPr>
        <dsp:cNvPr id="0" name=""/>
        <dsp:cNvSpPr/>
      </dsp:nvSpPr>
      <dsp:spPr>
        <a:xfrm>
          <a:off x="4905659" y="2134940"/>
          <a:ext cx="81457" cy="81457"/>
        </a:xfrm>
        <a:prstGeom prst="ellipse">
          <a:avLst/>
        </a:prstGeom>
        <a:solidFill>
          <a:schemeClr val="accent2">
            <a:hueOff val="6443614"/>
            <a:satOff val="-18493"/>
            <a:lumOff val="-29609"/>
            <a:alphaOff val="0"/>
          </a:schemeClr>
        </a:solidFill>
        <a:ln w="63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15214-DBEA-4FA5-922D-D547926F158C}">
      <dsp:nvSpPr>
        <dsp:cNvPr id="0" name=""/>
        <dsp:cNvSpPr/>
      </dsp:nvSpPr>
      <dsp:spPr>
        <a:xfrm>
          <a:off x="0" y="4356323"/>
          <a:ext cx="2066982" cy="953057"/>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47004" tIns="142240" rIns="147004" bIns="142240" numCol="1" spcCol="1270" anchor="ctr" anchorCtr="0">
          <a:noAutofit/>
        </a:bodyPr>
        <a:lstStyle/>
        <a:p>
          <a:pPr marL="0" lvl="0" indent="0" algn="ctr" defTabSz="889000">
            <a:lnSpc>
              <a:spcPct val="90000"/>
            </a:lnSpc>
            <a:spcBef>
              <a:spcPct val="0"/>
            </a:spcBef>
            <a:spcAft>
              <a:spcPct val="35000"/>
            </a:spcAft>
            <a:buNone/>
          </a:pPr>
          <a:r>
            <a:rPr lang="en-US" sz="2000" b="1" kern="1200" dirty="0"/>
            <a:t>Community Programming</a:t>
          </a:r>
          <a:endParaRPr lang="en-US" sz="2000" kern="1200" dirty="0"/>
        </a:p>
      </dsp:txBody>
      <dsp:txXfrm>
        <a:off x="0" y="4356323"/>
        <a:ext cx="2066982" cy="953057"/>
      </dsp:txXfrm>
    </dsp:sp>
    <dsp:sp modelId="{DD95C2D2-6459-42E7-AB02-B2147F527AEB}">
      <dsp:nvSpPr>
        <dsp:cNvPr id="0" name=""/>
        <dsp:cNvSpPr/>
      </dsp:nvSpPr>
      <dsp:spPr>
        <a:xfrm>
          <a:off x="2066981" y="4356323"/>
          <a:ext cx="6200946" cy="953057"/>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84" tIns="152400" rIns="125784" bIns="152400" numCol="1" spcCol="1270" anchor="ctr" anchorCtr="0">
          <a:noAutofit/>
        </a:bodyPr>
        <a:lstStyle/>
        <a:p>
          <a:pPr marL="0" lvl="0" indent="0" algn="l" defTabSz="533400">
            <a:lnSpc>
              <a:spcPct val="90000"/>
            </a:lnSpc>
            <a:spcBef>
              <a:spcPct val="0"/>
            </a:spcBef>
            <a:spcAft>
              <a:spcPct val="35000"/>
            </a:spcAft>
            <a:buNone/>
          </a:pPr>
          <a:r>
            <a:rPr lang="en-US" sz="1200" b="1" kern="1200" dirty="0"/>
            <a:t>Weekly Online Red Mug Coffee Circles</a:t>
          </a:r>
        </a:p>
        <a:p>
          <a:pPr marL="0" lvl="0" indent="0" algn="l" defTabSz="533400">
            <a:lnSpc>
              <a:spcPct val="90000"/>
            </a:lnSpc>
            <a:spcBef>
              <a:spcPct val="0"/>
            </a:spcBef>
            <a:spcAft>
              <a:spcPct val="35000"/>
            </a:spcAft>
            <a:buNone/>
          </a:pPr>
          <a:r>
            <a:rPr lang="en-US" sz="1200" b="1" kern="1200" dirty="0"/>
            <a:t>Free weekly Yoga and Mindfulness classes</a:t>
          </a:r>
        </a:p>
        <a:p>
          <a:pPr marL="0" lvl="0" indent="0" algn="l" defTabSz="533400">
            <a:lnSpc>
              <a:spcPct val="90000"/>
            </a:lnSpc>
            <a:spcBef>
              <a:spcPct val="0"/>
            </a:spcBef>
            <a:spcAft>
              <a:spcPct val="35000"/>
            </a:spcAft>
            <a:buNone/>
          </a:pPr>
          <a:r>
            <a:rPr lang="en-US" sz="1200" b="1" kern="1200" dirty="0"/>
            <a:t>Parenting, elder care, neurodiversity, trauma, </a:t>
          </a:r>
          <a:r>
            <a:rPr lang="en-US" sz="1200" b="1" kern="1200" dirty="0" err="1"/>
            <a:t>etc</a:t>
          </a:r>
          <a:endParaRPr lang="en-US" sz="1200" b="1" kern="1200" dirty="0"/>
        </a:p>
      </dsp:txBody>
      <dsp:txXfrm>
        <a:off x="2066981" y="4356323"/>
        <a:ext cx="6200946" cy="953057"/>
      </dsp:txXfrm>
    </dsp:sp>
    <dsp:sp modelId="{3A53BC57-ED02-4971-BB1D-ADE44F31121B}">
      <dsp:nvSpPr>
        <dsp:cNvPr id="0" name=""/>
        <dsp:cNvSpPr/>
      </dsp:nvSpPr>
      <dsp:spPr>
        <a:xfrm rot="10800000">
          <a:off x="0" y="2904817"/>
          <a:ext cx="2066982" cy="1465801"/>
        </a:xfrm>
        <a:prstGeom prst="upArrowCallout">
          <a:avLst>
            <a:gd name="adj1" fmla="val 5000"/>
            <a:gd name="adj2" fmla="val 10000"/>
            <a:gd name="adj3" fmla="val 15000"/>
            <a:gd name="adj4" fmla="val 64977"/>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47004" tIns="142240" rIns="147004" bIns="142240" numCol="1" spcCol="1270" anchor="ctr" anchorCtr="0">
          <a:noAutofit/>
        </a:bodyPr>
        <a:lstStyle/>
        <a:p>
          <a:pPr marL="0" lvl="0" indent="0" algn="ctr" defTabSz="889000">
            <a:lnSpc>
              <a:spcPct val="90000"/>
            </a:lnSpc>
            <a:spcBef>
              <a:spcPct val="0"/>
            </a:spcBef>
            <a:spcAft>
              <a:spcPct val="35000"/>
            </a:spcAft>
            <a:buNone/>
          </a:pPr>
          <a:r>
            <a:rPr lang="en-US" sz="2000" b="1" kern="1200" dirty="0"/>
            <a:t>Education and Awareness</a:t>
          </a:r>
          <a:r>
            <a:rPr lang="en-US" sz="2000" kern="1200" dirty="0"/>
            <a:t>: </a:t>
          </a:r>
          <a:r>
            <a:rPr lang="en-US" sz="1500" kern="1200" dirty="0">
              <a:hlinkClick xmlns:r="http://schemas.openxmlformats.org/officeDocument/2006/relationships" r:id="rId1"/>
            </a:rPr>
            <a:t>www.lawyersassist.ca</a:t>
          </a:r>
          <a:endParaRPr lang="en-US" sz="1500" kern="1200" dirty="0"/>
        </a:p>
      </dsp:txBody>
      <dsp:txXfrm rot="-10800000">
        <a:off x="0" y="2904817"/>
        <a:ext cx="2066982" cy="952771"/>
      </dsp:txXfrm>
    </dsp:sp>
    <dsp:sp modelId="{75BE10D8-CEFC-44DF-96B1-35306CDB766E}">
      <dsp:nvSpPr>
        <dsp:cNvPr id="0" name=""/>
        <dsp:cNvSpPr/>
      </dsp:nvSpPr>
      <dsp:spPr>
        <a:xfrm>
          <a:off x="2066981" y="2904817"/>
          <a:ext cx="6200946" cy="952771"/>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84" tIns="152400" rIns="125784" bIns="152400" numCol="1" spcCol="1270" anchor="ctr" anchorCtr="0">
          <a:noAutofit/>
        </a:bodyPr>
        <a:lstStyle/>
        <a:p>
          <a:pPr marL="0" lvl="0" indent="0" algn="l" defTabSz="533400">
            <a:lnSpc>
              <a:spcPct val="90000"/>
            </a:lnSpc>
            <a:spcBef>
              <a:spcPct val="0"/>
            </a:spcBef>
            <a:spcAft>
              <a:spcPct val="35000"/>
            </a:spcAft>
            <a:buNone/>
          </a:pPr>
          <a:r>
            <a:rPr lang="en-US" sz="1200" b="1" kern="1200" dirty="0"/>
            <a:t>Walks for Wellness—September</a:t>
          </a:r>
        </a:p>
        <a:p>
          <a:pPr marL="0" lvl="0" indent="0" algn="l" defTabSz="533400">
            <a:lnSpc>
              <a:spcPct val="90000"/>
            </a:lnSpc>
            <a:spcBef>
              <a:spcPct val="0"/>
            </a:spcBef>
            <a:spcAft>
              <a:spcPct val="35000"/>
            </a:spcAft>
            <a:buNone/>
          </a:pPr>
          <a:r>
            <a:rPr lang="en-US" sz="1200" b="1" kern="1200" dirty="0"/>
            <a:t>Webinars and Presentations (Law firms, Law schools, Law Societies, CBA, CLG, PBLA, etc.)</a:t>
          </a:r>
        </a:p>
        <a:p>
          <a:pPr marL="0" lvl="0" indent="0" algn="l" defTabSz="533400">
            <a:lnSpc>
              <a:spcPct val="90000"/>
            </a:lnSpc>
            <a:spcBef>
              <a:spcPct val="0"/>
            </a:spcBef>
            <a:spcAft>
              <a:spcPct val="35000"/>
            </a:spcAft>
            <a:buNone/>
          </a:pPr>
          <a:r>
            <a:rPr lang="en-US" sz="1200" b="1" kern="1200" dirty="0"/>
            <a:t>Weekly newsletter (800 subscribers)</a:t>
          </a:r>
        </a:p>
      </dsp:txBody>
      <dsp:txXfrm>
        <a:off x="2066981" y="2904817"/>
        <a:ext cx="6200946" cy="952771"/>
      </dsp:txXfrm>
    </dsp:sp>
    <dsp:sp modelId="{C1DD160E-4EEE-4787-BEA5-1C43746B6CFF}">
      <dsp:nvSpPr>
        <dsp:cNvPr id="0" name=""/>
        <dsp:cNvSpPr/>
      </dsp:nvSpPr>
      <dsp:spPr>
        <a:xfrm rot="10800000">
          <a:off x="0" y="1453311"/>
          <a:ext cx="2066982" cy="1465801"/>
        </a:xfrm>
        <a:prstGeom prst="upArrowCallout">
          <a:avLst>
            <a:gd name="adj1" fmla="val 5000"/>
            <a:gd name="adj2" fmla="val 10000"/>
            <a:gd name="adj3" fmla="val 15000"/>
            <a:gd name="adj4" fmla="val 64977"/>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47004" tIns="142240" rIns="147004" bIns="142240" numCol="1" spcCol="1270" anchor="ctr" anchorCtr="0">
          <a:noAutofit/>
        </a:bodyPr>
        <a:lstStyle/>
        <a:p>
          <a:pPr marL="0" lvl="0" indent="0" algn="ctr" defTabSz="889000">
            <a:lnSpc>
              <a:spcPct val="90000"/>
            </a:lnSpc>
            <a:spcBef>
              <a:spcPct val="0"/>
            </a:spcBef>
            <a:spcAft>
              <a:spcPct val="35000"/>
            </a:spcAft>
            <a:buNone/>
          </a:pPr>
          <a:r>
            <a:rPr lang="en-US" sz="2000" b="1" kern="1200" dirty="0"/>
            <a:t>Peer Support</a:t>
          </a:r>
          <a:endParaRPr lang="en-US" sz="2000" kern="1200" dirty="0"/>
        </a:p>
      </dsp:txBody>
      <dsp:txXfrm rot="-10800000">
        <a:off x="0" y="1453311"/>
        <a:ext cx="2066982" cy="952771"/>
      </dsp:txXfrm>
    </dsp:sp>
    <dsp:sp modelId="{09E31D21-154B-41F3-9F56-C663E35276AE}">
      <dsp:nvSpPr>
        <dsp:cNvPr id="0" name=""/>
        <dsp:cNvSpPr/>
      </dsp:nvSpPr>
      <dsp:spPr>
        <a:xfrm>
          <a:off x="2066981" y="1453311"/>
          <a:ext cx="6200946" cy="952771"/>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84" tIns="152400" rIns="125784" bIns="152400" numCol="1" spcCol="1270" anchor="ctr" anchorCtr="0">
          <a:noAutofit/>
        </a:bodyPr>
        <a:lstStyle/>
        <a:p>
          <a:pPr marL="0" lvl="0" indent="0" algn="l" defTabSz="533400">
            <a:lnSpc>
              <a:spcPct val="90000"/>
            </a:lnSpc>
            <a:spcBef>
              <a:spcPct val="0"/>
            </a:spcBef>
            <a:spcAft>
              <a:spcPct val="35000"/>
            </a:spcAft>
            <a:buNone/>
          </a:pPr>
          <a:r>
            <a:rPr lang="en-US" sz="1200" b="1" kern="1200" dirty="0"/>
            <a:t>Matched One on One Peer Support Mentorship.</a:t>
          </a:r>
        </a:p>
      </dsp:txBody>
      <dsp:txXfrm>
        <a:off x="2066981" y="1453311"/>
        <a:ext cx="6200946" cy="952771"/>
      </dsp:txXfrm>
    </dsp:sp>
    <dsp:sp modelId="{6E82D475-5450-47EC-BCDF-F698FC327439}">
      <dsp:nvSpPr>
        <dsp:cNvPr id="0" name=""/>
        <dsp:cNvSpPr/>
      </dsp:nvSpPr>
      <dsp:spPr>
        <a:xfrm rot="10800000">
          <a:off x="0" y="2"/>
          <a:ext cx="2066982" cy="1465801"/>
        </a:xfrm>
        <a:prstGeom prst="upArrowCallout">
          <a:avLst>
            <a:gd name="adj1" fmla="val 5000"/>
            <a:gd name="adj2" fmla="val 10000"/>
            <a:gd name="adj3" fmla="val 15000"/>
            <a:gd name="adj4" fmla="val 64977"/>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47004" tIns="142240" rIns="147004" bIns="142240" numCol="1" spcCol="1270" anchor="ctr" anchorCtr="0">
          <a:noAutofit/>
        </a:bodyPr>
        <a:lstStyle/>
        <a:p>
          <a:pPr marL="0" lvl="0" indent="0" algn="ctr" defTabSz="889000">
            <a:lnSpc>
              <a:spcPct val="90000"/>
            </a:lnSpc>
            <a:spcBef>
              <a:spcPct val="0"/>
            </a:spcBef>
            <a:spcAft>
              <a:spcPct val="35000"/>
            </a:spcAft>
            <a:buNone/>
          </a:pPr>
          <a:r>
            <a:rPr lang="en-CA" sz="2000" b="1" kern="1200" dirty="0"/>
            <a:t>PROFESSIONAL COUNSELLING</a:t>
          </a:r>
        </a:p>
      </dsp:txBody>
      <dsp:txXfrm rot="-10800000">
        <a:off x="0" y="2"/>
        <a:ext cx="2066982" cy="952771"/>
      </dsp:txXfrm>
    </dsp:sp>
    <dsp:sp modelId="{3C8DC963-C9A6-4206-8005-C7BCEFD897F9}">
      <dsp:nvSpPr>
        <dsp:cNvPr id="0" name=""/>
        <dsp:cNvSpPr/>
      </dsp:nvSpPr>
      <dsp:spPr>
        <a:xfrm>
          <a:off x="2066981" y="1805"/>
          <a:ext cx="6200946" cy="952771"/>
        </a:xfrm>
        <a:prstGeom prst="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84" tIns="152400" rIns="125784" bIns="152400" numCol="1" spcCol="1270" anchor="ctr" anchorCtr="0">
          <a:noAutofit/>
        </a:bodyPr>
        <a:lstStyle/>
        <a:p>
          <a:pPr marL="0" lvl="0" indent="0" algn="l" defTabSz="533400">
            <a:lnSpc>
              <a:spcPct val="90000"/>
            </a:lnSpc>
            <a:spcBef>
              <a:spcPct val="0"/>
            </a:spcBef>
            <a:spcAft>
              <a:spcPct val="35000"/>
            </a:spcAft>
            <a:buNone/>
          </a:pPr>
          <a:r>
            <a:rPr lang="en-CA" sz="1200" kern="1200" dirty="0"/>
            <a:t>Free. Registered psychologists trained on lawyer distress.</a:t>
          </a:r>
        </a:p>
        <a:p>
          <a:pPr marL="0" lvl="0" indent="0" algn="l" defTabSz="533400">
            <a:lnSpc>
              <a:spcPct val="90000"/>
            </a:lnSpc>
            <a:spcBef>
              <a:spcPct val="0"/>
            </a:spcBef>
            <a:spcAft>
              <a:spcPct val="35000"/>
            </a:spcAft>
            <a:buNone/>
          </a:pPr>
          <a:r>
            <a:rPr lang="en-CA" sz="1200" kern="1200" dirty="0"/>
            <a:t>24/7 Crisis Counselling</a:t>
          </a:r>
        </a:p>
        <a:p>
          <a:pPr marL="0" lvl="0" indent="0" algn="l" defTabSz="533400">
            <a:lnSpc>
              <a:spcPct val="90000"/>
            </a:lnSpc>
            <a:spcBef>
              <a:spcPct val="0"/>
            </a:spcBef>
            <a:spcAft>
              <a:spcPct val="35000"/>
            </a:spcAft>
            <a:buNone/>
          </a:pPr>
          <a:r>
            <a:rPr lang="en-CA" sz="1200" kern="1200" dirty="0"/>
            <a:t>Proactive </a:t>
          </a:r>
        </a:p>
      </dsp:txBody>
      <dsp:txXfrm>
        <a:off x="2066981" y="1805"/>
        <a:ext cx="6200946" cy="952771"/>
      </dsp:txXfrm>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77739" cy="471054"/>
          </a:xfrm>
          <a:prstGeom prst="rect">
            <a:avLst/>
          </a:prstGeom>
        </p:spPr>
        <p:txBody>
          <a:bodyPr vert="horz" lIns="94215" tIns="47106" rIns="94215" bIns="47106" rtlCol="0"/>
          <a:lstStyle>
            <a:lvl1pPr algn="l">
              <a:defRPr sz="1200"/>
            </a:lvl1pPr>
          </a:lstStyle>
          <a:p>
            <a:endParaRPr lang="en-CA"/>
          </a:p>
        </p:txBody>
      </p:sp>
      <p:sp>
        <p:nvSpPr>
          <p:cNvPr id="3" name="Date Placeholder 2"/>
          <p:cNvSpPr>
            <a:spLocks noGrp="1"/>
          </p:cNvSpPr>
          <p:nvPr>
            <p:ph type="dt" idx="1"/>
          </p:nvPr>
        </p:nvSpPr>
        <p:spPr>
          <a:xfrm>
            <a:off x="4023094" y="1"/>
            <a:ext cx="3077739" cy="471054"/>
          </a:xfrm>
          <a:prstGeom prst="rect">
            <a:avLst/>
          </a:prstGeom>
        </p:spPr>
        <p:txBody>
          <a:bodyPr vert="horz" lIns="94215" tIns="47106" rIns="94215" bIns="47106" rtlCol="0"/>
          <a:lstStyle>
            <a:lvl1pPr algn="r">
              <a:defRPr sz="1200"/>
            </a:lvl1pPr>
          </a:lstStyle>
          <a:p>
            <a:fld id="{F7812AE1-39B4-482E-B871-60E59523EA8B}" type="datetimeFigureOut">
              <a:rPr lang="en-CA" smtClean="0"/>
              <a:t>2026-09-25</a:t>
            </a:fld>
            <a:endParaRPr lang="en-CA"/>
          </a:p>
        </p:txBody>
      </p:sp>
      <p:sp>
        <p:nvSpPr>
          <p:cNvPr id="4" name="Slide Image Placeholder 3"/>
          <p:cNvSpPr>
            <a:spLocks noGrp="1" noRot="1" noChangeAspect="1"/>
          </p:cNvSpPr>
          <p:nvPr>
            <p:ph type="sldImg" idx="2"/>
          </p:nvPr>
        </p:nvSpPr>
        <p:spPr>
          <a:xfrm>
            <a:off x="1438275" y="1173163"/>
            <a:ext cx="4225925" cy="3168650"/>
          </a:xfrm>
          <a:prstGeom prst="rect">
            <a:avLst/>
          </a:prstGeom>
          <a:noFill/>
          <a:ln w="12700">
            <a:solidFill>
              <a:prstClr val="black"/>
            </a:solidFill>
          </a:ln>
        </p:spPr>
        <p:txBody>
          <a:bodyPr vert="horz" lIns="94215" tIns="47106" rIns="94215" bIns="47106" rtlCol="0" anchor="ctr"/>
          <a:lstStyle/>
          <a:p>
            <a:endParaRPr lang="en-CA"/>
          </a:p>
        </p:txBody>
      </p:sp>
      <p:sp>
        <p:nvSpPr>
          <p:cNvPr id="5" name="Notes Placeholder 4"/>
          <p:cNvSpPr>
            <a:spLocks noGrp="1"/>
          </p:cNvSpPr>
          <p:nvPr>
            <p:ph type="body" sz="quarter" idx="3"/>
          </p:nvPr>
        </p:nvSpPr>
        <p:spPr>
          <a:xfrm>
            <a:off x="710248" y="4518205"/>
            <a:ext cx="5681980" cy="3696713"/>
          </a:xfrm>
          <a:prstGeom prst="rect">
            <a:avLst/>
          </a:prstGeom>
        </p:spPr>
        <p:txBody>
          <a:bodyPr vert="horz" lIns="94215" tIns="47106" rIns="94215" bIns="4710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2" y="8917424"/>
            <a:ext cx="3077739" cy="471053"/>
          </a:xfrm>
          <a:prstGeom prst="rect">
            <a:avLst/>
          </a:prstGeom>
        </p:spPr>
        <p:txBody>
          <a:bodyPr vert="horz" lIns="94215" tIns="47106" rIns="94215" bIns="47106" rtlCol="0" anchor="b"/>
          <a:lstStyle>
            <a:lvl1pPr algn="l">
              <a:defRPr sz="1200"/>
            </a:lvl1pPr>
          </a:lstStyle>
          <a:p>
            <a:endParaRPr lang="en-CA"/>
          </a:p>
        </p:txBody>
      </p:sp>
      <p:sp>
        <p:nvSpPr>
          <p:cNvPr id="7" name="Slide Number Placeholder 6"/>
          <p:cNvSpPr>
            <a:spLocks noGrp="1"/>
          </p:cNvSpPr>
          <p:nvPr>
            <p:ph type="sldNum" sz="quarter" idx="5"/>
          </p:nvPr>
        </p:nvSpPr>
        <p:spPr>
          <a:xfrm>
            <a:off x="4023094" y="8917424"/>
            <a:ext cx="3077739" cy="471053"/>
          </a:xfrm>
          <a:prstGeom prst="rect">
            <a:avLst/>
          </a:prstGeom>
        </p:spPr>
        <p:txBody>
          <a:bodyPr vert="horz" lIns="94215" tIns="47106" rIns="94215" bIns="47106" rtlCol="0" anchor="b"/>
          <a:lstStyle>
            <a:lvl1pPr algn="r">
              <a:defRPr sz="1200"/>
            </a:lvl1pPr>
          </a:lstStyle>
          <a:p>
            <a:fld id="{AC971179-EA25-4A33-BCF7-11C9A9042D56}" type="slidenum">
              <a:rPr lang="en-CA" smtClean="0"/>
              <a:t>‹#›</a:t>
            </a:fld>
            <a:endParaRPr lang="en-CA"/>
          </a:p>
        </p:txBody>
      </p:sp>
    </p:spTree>
    <p:extLst>
      <p:ext uri="{BB962C8B-B14F-4D97-AF65-F5344CB8AC3E}">
        <p14:creationId xmlns:p14="http://schemas.microsoft.com/office/powerpoint/2010/main" val="1853445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957" userDrawn="1">
          <p15:clr>
            <a:srgbClr val="F26B43"/>
          </p15:clr>
        </p15:guide>
        <p15:guide id="2" pos="2237"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dirty="0"/>
          </a:p>
        </p:txBody>
      </p:sp>
      <p:sp>
        <p:nvSpPr>
          <p:cNvPr id="3" name="Notes Placeholder 2"/>
          <p:cNvSpPr>
            <a:spLocks noGrp="1"/>
          </p:cNvSpPr>
          <p:nvPr>
            <p:ph type="body" idx="1"/>
          </p:nvPr>
        </p:nvSpPr>
        <p:spPr/>
        <p:txBody>
          <a:bodyPr/>
          <a:lstStyle/>
          <a:p>
            <a:pPr marL="232874" indent="-232874">
              <a:buAutoNum type="arabicPeriod"/>
            </a:pPr>
            <a:endParaRPr lang="en-CA"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C971179-EA25-4A33-BCF7-11C9A9042D56}"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6530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That is the spirit in which I want to approach this conversation. Incivility causes real harm, and understanding it does not mean excusing it. But if we begin and end by condemning the people involved, we may never become curious enough to understand what keeps producing the behaviour—or what might actually change it.</a:t>
            </a:r>
          </a:p>
        </p:txBody>
      </p:sp>
      <p:sp>
        <p:nvSpPr>
          <p:cNvPr id="4" name="Slide Number Placeholder 3"/>
          <p:cNvSpPr>
            <a:spLocks noGrp="1"/>
          </p:cNvSpPr>
          <p:nvPr>
            <p:ph type="sldNum" sz="quarter" idx="5"/>
          </p:nvPr>
        </p:nvSpPr>
        <p:spPr/>
        <p:txBody>
          <a:bodyPr/>
          <a:lstStyle/>
          <a:p>
            <a:fld id="{AC971179-EA25-4A33-BCF7-11C9A9042D56}" type="slidenum">
              <a:rPr lang="en-CA" smtClean="0"/>
              <a:t>4</a:t>
            </a:fld>
            <a:endParaRPr lang="en-CA"/>
          </a:p>
        </p:txBody>
      </p:sp>
    </p:spTree>
    <p:extLst>
      <p:ext uri="{BB962C8B-B14F-4D97-AF65-F5344CB8AC3E}">
        <p14:creationId xmlns:p14="http://schemas.microsoft.com/office/powerpoint/2010/main" val="2582523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D812FB-59E0-480A-A5F6-79971DE63900}"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38772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dirty="0"/>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C971179-EA25-4A33-BCF7-11C9A9042D56}"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178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E0942-F30C-3E21-2B5A-5F8A43B05A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E0053B-125E-0D6F-A68F-9ECDF4DF3CFD}"/>
              </a:ext>
            </a:extLst>
          </p:cNvPr>
          <p:cNvSpPr>
            <a:spLocks noGrp="1" noRot="1" noChangeAspect="1"/>
          </p:cNvSpPr>
          <p:nvPr>
            <p:ph type="sldImg"/>
          </p:nvPr>
        </p:nvSpPr>
        <p:spPr/>
        <p:txBody>
          <a:bodyPr/>
          <a:lstStyle/>
          <a:p>
            <a:endParaRPr lang="en-CA" dirty="0"/>
          </a:p>
        </p:txBody>
      </p:sp>
      <p:sp>
        <p:nvSpPr>
          <p:cNvPr id="3" name="Notes Placeholder 2">
            <a:extLst>
              <a:ext uri="{FF2B5EF4-FFF2-40B4-BE49-F238E27FC236}">
                <a16:creationId xmlns:a16="http://schemas.microsoft.com/office/drawing/2014/main" id="{1BBDE5F3-5DF2-C23F-6692-8852A35E6541}"/>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6AB7D30B-0588-8342-668D-0FEEFB90D28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26D0D4-7121-C946-A3A2-2E533B12AF2C}"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3181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D812FB-59E0-480A-A5F6-79971DE63900}"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46376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F649A-2FA5-578A-FC23-81A760627C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796F3A-6D9E-95CD-CD17-FC3F9B562C0A}"/>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A76A6672-3E6A-A68D-3467-95B920F5E73A}"/>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4DA57607-7FB6-E1CD-C150-114ABF9080A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26D0D4-7121-C946-A3A2-2E533B12AF2C}"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4570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C971179-EA25-4A33-BCF7-11C9A9042D56}" type="slidenum">
              <a:rPr lang="en-CA" smtClean="0"/>
              <a:t>11</a:t>
            </a:fld>
            <a:endParaRPr lang="en-CA"/>
          </a:p>
        </p:txBody>
      </p:sp>
    </p:spTree>
    <p:extLst>
      <p:ext uri="{BB962C8B-B14F-4D97-AF65-F5344CB8AC3E}">
        <p14:creationId xmlns:p14="http://schemas.microsoft.com/office/powerpoint/2010/main" val="3599326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D812FB-59E0-480A-A5F6-79971DE63900}"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537697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C971179-EA25-4A33-BCF7-11C9A9042D56}"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29583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C971179-EA25-4A33-BCF7-11C9A9042D56}"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30448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33109-B14F-1BDA-D724-4C98554EF5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6F5CBC-B3CD-292B-C994-FCAF7C8CA7A0}"/>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2243D132-5671-CF3F-B6E9-3D8094EB68EC}"/>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AA1EA867-0E30-0943-EE61-0699A7A3931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26D0D4-7121-C946-A3A2-2E533B12AF2C}"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CA"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420945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C899B-0553-1B01-6A1B-F511BB8DBD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CE2527-068D-BA38-3ED7-603EACA1A3B0}"/>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5A13DC33-B68E-93E2-73A3-2B365EE06788}"/>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F03718B0-B905-4F82-9F50-7598562243E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26D0D4-7121-C946-A3A2-2E533B12AF2C}"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CA"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528443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183F1-2D20-0C27-D26E-9E8BF96CB2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31AACC-CEB5-9A5C-F3F2-D6CFB78CDE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E6A8AB-4944-F960-9F45-A7686DD792CF}"/>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46A590D7-E271-39B0-AA5C-4DA38C80BC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26D0D4-7121-C946-A3A2-2E533B12AF2C}"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810299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17430CB2-2783-4F4D-9FA5-3EFD44270AA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1CF74A4B-F0B1-44B8-A366-DAF431CC5ED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a:p>
        </p:txBody>
      </p:sp>
      <p:sp>
        <p:nvSpPr>
          <p:cNvPr id="12292" name="Slide Number Placeholder 3">
            <a:extLst>
              <a:ext uri="{FF2B5EF4-FFF2-40B4-BE49-F238E27FC236}">
                <a16:creationId xmlns:a16="http://schemas.microsoft.com/office/drawing/2014/main" id="{6A93716C-6143-4191-9E3D-49DC9F17CC6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54847" indent="-289332">
              <a:defRPr>
                <a:solidFill>
                  <a:schemeClr val="tx1"/>
                </a:solidFill>
                <a:latin typeface="Calibri" panose="020F0502020204030204" pitchFamily="34" charset="0"/>
                <a:ea typeface="MS PGothic" panose="020B0600070205080204" pitchFamily="34" charset="-128"/>
              </a:defRPr>
            </a:lvl2pPr>
            <a:lvl3pPr marL="1162174" indent="-231142">
              <a:defRPr>
                <a:solidFill>
                  <a:schemeClr val="tx1"/>
                </a:solidFill>
                <a:latin typeface="Calibri" panose="020F0502020204030204" pitchFamily="34" charset="0"/>
                <a:ea typeface="MS PGothic" panose="020B0600070205080204" pitchFamily="34" charset="-128"/>
              </a:defRPr>
            </a:lvl3pPr>
            <a:lvl4pPr marL="1627690" indent="-231142">
              <a:defRPr>
                <a:solidFill>
                  <a:schemeClr val="tx1"/>
                </a:solidFill>
                <a:latin typeface="Calibri" panose="020F0502020204030204" pitchFamily="34" charset="0"/>
                <a:ea typeface="MS PGothic" panose="020B0600070205080204" pitchFamily="34" charset="-128"/>
              </a:defRPr>
            </a:lvl4pPr>
            <a:lvl5pPr marL="2093206" indent="-231142">
              <a:defRPr>
                <a:solidFill>
                  <a:schemeClr val="tx1"/>
                </a:solidFill>
                <a:latin typeface="Calibri" panose="020F0502020204030204" pitchFamily="34" charset="0"/>
                <a:ea typeface="MS PGothic" panose="020B0600070205080204" pitchFamily="34" charset="-128"/>
              </a:defRPr>
            </a:lvl5pPr>
            <a:lvl6pPr marL="2558721" indent="-231142" defTabSz="465516"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3024238" indent="-231142" defTabSz="465516"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89754" indent="-231142" defTabSz="465516"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955269" indent="-231142" defTabSz="465516"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3CE2310-DF1D-4F1E-9079-7AE091D56ACF}" type="slidenum">
              <a:rPr kumimoji="0" lang="en-CA" alt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CA" alt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10038490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11954-99BC-8C63-4FFD-1321240C79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6AEDA1-D480-AA3A-4BC4-A64A21BF72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F4D1D0-7777-872A-2C69-3BF1CDC5CA10}"/>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961CCD28-E027-FEC7-36B6-2038EA0A24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26D0D4-7121-C946-A3A2-2E533B12AF2C}"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226783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661F3-A6FA-569E-5261-D6D8BA3781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2BB81C-4042-5AF7-9FE1-ACEE9DF8716B}"/>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47948EF8-E93A-69A2-54F9-1E4CE274C08E}"/>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21CA3351-EA7D-7F92-6692-A27EEE034FF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26D0D4-7121-C946-A3A2-2E533B12AF2C}"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CA"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217704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26D0D4-7121-C946-A3A2-2E533B12AF2C}"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516617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445B3-6C12-5ADB-C4A2-14E2322D98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1C31E0-6CB3-04B4-E8EA-37E906EE4D41}"/>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70B448F1-6F7F-67E5-2E3C-3A7A55B49E55}"/>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A111CAB8-29E1-4CD3-0CFB-9E81669E44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26D0D4-7121-C946-A3A2-2E533B12AF2C}"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CA"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37933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C971179-EA25-4A33-BCF7-11C9A9042D56}"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91508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C971179-EA25-4A33-BCF7-11C9A9042D56}"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3110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9EAFC-534F-7489-6403-6B73F2E310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865712-91D6-E324-CE15-67BAFB9A4798}"/>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B4629C41-CD85-6617-5D05-DCE7DF15EF1F}"/>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154C357E-618C-2F53-4619-0C72120A77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26D0D4-7121-C946-A3A2-2E533B12AF2C}"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CA"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97079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43E67-01B2-8FCD-1600-00F5009405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415BF0-3BC9-875C-AC23-0C0E810BC9BB}"/>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D9540BA0-DAB4-58A1-A468-5338CADA33CE}"/>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6821828A-330A-9765-F0BB-8D963E48D29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26D0D4-7121-C946-A3A2-2E533B12AF2C}"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CA"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395339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26D0D4-7121-C946-A3A2-2E533B12AF2C}"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CA"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23492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22875-90A0-05C1-6A2A-21DA25F222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ECC173-7EB0-B664-5777-23CEF03068C0}"/>
              </a:ext>
            </a:extLst>
          </p:cNvPr>
          <p:cNvSpPr>
            <a:spLocks noGrp="1" noRot="1" noChangeAspect="1"/>
          </p:cNvSpPr>
          <p:nvPr>
            <p:ph type="sldImg"/>
          </p:nvPr>
        </p:nvSpPr>
        <p:spPr/>
        <p:txBody>
          <a:bodyPr/>
          <a:lstStyle/>
          <a:p>
            <a:endParaRPr lang="en-CA" dirty="0"/>
          </a:p>
        </p:txBody>
      </p:sp>
      <p:sp>
        <p:nvSpPr>
          <p:cNvPr id="3" name="Notes Placeholder 2">
            <a:extLst>
              <a:ext uri="{FF2B5EF4-FFF2-40B4-BE49-F238E27FC236}">
                <a16:creationId xmlns:a16="http://schemas.microsoft.com/office/drawing/2014/main" id="{85F070EA-1B8F-5D18-ABBC-ADFE3D76B7A7}"/>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61DCBEEC-2428-AF05-E942-6045588899A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26D0D4-7121-C946-A3A2-2E533B12AF2C}"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CA"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996110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C971179-EA25-4A33-BCF7-11C9A9042D56}"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28620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C971179-EA25-4A33-BCF7-11C9A9042D56}"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96999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8AB24431-BC3E-B7E9-EC2F-BF4C7E4C42B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CA"/>
          </a:p>
        </p:txBody>
      </p:sp>
      <p:sp>
        <p:nvSpPr>
          <p:cNvPr id="33795" name="Notes Placeholder 2">
            <a:extLst>
              <a:ext uri="{FF2B5EF4-FFF2-40B4-BE49-F238E27FC236}">
                <a16:creationId xmlns:a16="http://schemas.microsoft.com/office/drawing/2014/main" id="{7B3C4B6B-C595-1454-642E-BA3DE83851D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dirty="0"/>
          </a:p>
        </p:txBody>
      </p:sp>
      <p:sp>
        <p:nvSpPr>
          <p:cNvPr id="33796" name="Slide Number Placeholder 3">
            <a:extLst>
              <a:ext uri="{FF2B5EF4-FFF2-40B4-BE49-F238E27FC236}">
                <a16:creationId xmlns:a16="http://schemas.microsoft.com/office/drawing/2014/main" id="{D52F7829-328B-FE37-9A43-876847F5C46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61790" indent="-292020">
              <a:spcBef>
                <a:spcPct val="30000"/>
              </a:spcBef>
              <a:defRPr sz="1200">
                <a:solidFill>
                  <a:schemeClr val="tx1"/>
                </a:solidFill>
                <a:latin typeface="Calibri" panose="020F0502020204030204" pitchFamily="34" charset="0"/>
                <a:ea typeface="MS PGothic" panose="020B0600070205080204" pitchFamily="34" charset="-128"/>
              </a:defRPr>
            </a:lvl2pPr>
            <a:lvl3pPr marL="1174427" indent="-231711">
              <a:spcBef>
                <a:spcPct val="30000"/>
              </a:spcBef>
              <a:defRPr sz="1200">
                <a:solidFill>
                  <a:schemeClr val="tx1"/>
                </a:solidFill>
                <a:latin typeface="Calibri" panose="020F0502020204030204" pitchFamily="34" charset="0"/>
                <a:ea typeface="MS PGothic" panose="020B0600070205080204" pitchFamily="34" charset="-128"/>
              </a:defRPr>
            </a:lvl3pPr>
            <a:lvl4pPr marL="1644196" indent="-231711">
              <a:spcBef>
                <a:spcPct val="30000"/>
              </a:spcBef>
              <a:defRPr sz="1200">
                <a:solidFill>
                  <a:schemeClr val="tx1"/>
                </a:solidFill>
                <a:latin typeface="Calibri" panose="020F0502020204030204" pitchFamily="34" charset="0"/>
                <a:ea typeface="MS PGothic" panose="020B0600070205080204" pitchFamily="34" charset="-128"/>
              </a:defRPr>
            </a:lvl4pPr>
            <a:lvl5pPr marL="2117141" indent="-231711">
              <a:spcBef>
                <a:spcPct val="30000"/>
              </a:spcBef>
              <a:defRPr sz="1200">
                <a:solidFill>
                  <a:schemeClr val="tx1"/>
                </a:solidFill>
                <a:latin typeface="Calibri" panose="020F0502020204030204" pitchFamily="34" charset="0"/>
                <a:ea typeface="MS PGothic" panose="020B0600070205080204" pitchFamily="34" charset="-128"/>
              </a:defRPr>
            </a:lvl5pPr>
            <a:lvl6pPr marL="2574214" indent="-231711" defTabSz="457073"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3031290" indent="-231711" defTabSz="457073"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88363" indent="-231711" defTabSz="457073"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945439" indent="-231711" defTabSz="457073"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80C12B1E-566C-4D78-A614-107CC6BECF58}" type="slidenum">
              <a:rPr kumimoji="0" lang="en-CA" alt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auto" latinLnBrk="0" hangingPunct="1">
                <a:lnSpc>
                  <a:spcPct val="100000"/>
                </a:lnSpc>
                <a:spcBef>
                  <a:spcPct val="0"/>
                </a:spcBef>
                <a:spcAft>
                  <a:spcPts val="0"/>
                </a:spcAft>
                <a:buClrTx/>
                <a:buSzTx/>
                <a:buFontTx/>
                <a:buNone/>
                <a:tabLst/>
                <a:defRPr/>
              </a:pPr>
              <a:t>41</a:t>
            </a:fld>
            <a:endParaRPr kumimoji="0" lang="en-CA" altLang="en-US" sz="12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21427079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C971179-EA25-4A33-BCF7-11C9A9042D56}"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39759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4BB71AE-11E6-4026-B78F-479B72838B08}"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51933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4018E-7216-A68F-16AA-0DC46ED7CBA1}"/>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07E6FFEF-A7B2-EF76-50AB-F1B4DD3B4A4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21BF7978-D511-5980-886E-C81F08488E1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dirty="0"/>
          </a:p>
        </p:txBody>
      </p:sp>
      <p:sp>
        <p:nvSpPr>
          <p:cNvPr id="6148" name="Slide Number Placeholder 3">
            <a:extLst>
              <a:ext uri="{FF2B5EF4-FFF2-40B4-BE49-F238E27FC236}">
                <a16:creationId xmlns:a16="http://schemas.microsoft.com/office/drawing/2014/main" id="{B8C87FC3-5E8F-2E4A-F359-06C667C1906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51494" indent="-289036">
              <a:spcBef>
                <a:spcPct val="30000"/>
              </a:spcBef>
              <a:defRPr sz="1200">
                <a:solidFill>
                  <a:schemeClr val="tx1"/>
                </a:solidFill>
                <a:latin typeface="Calibri" panose="020F0502020204030204" pitchFamily="34" charset="0"/>
                <a:ea typeface="MS PGothic" panose="020B0600070205080204" pitchFamily="34" charset="-128"/>
              </a:defRPr>
            </a:lvl2pPr>
            <a:lvl3pPr marL="1156145" indent="-231229">
              <a:spcBef>
                <a:spcPct val="30000"/>
              </a:spcBef>
              <a:defRPr sz="1200">
                <a:solidFill>
                  <a:schemeClr val="tx1"/>
                </a:solidFill>
                <a:latin typeface="Calibri" panose="020F0502020204030204" pitchFamily="34" charset="0"/>
                <a:ea typeface="MS PGothic" panose="020B0600070205080204" pitchFamily="34" charset="-128"/>
              </a:defRPr>
            </a:lvl3pPr>
            <a:lvl4pPr marL="1618602" indent="-231229">
              <a:spcBef>
                <a:spcPct val="30000"/>
              </a:spcBef>
              <a:defRPr sz="1200">
                <a:solidFill>
                  <a:schemeClr val="tx1"/>
                </a:solidFill>
                <a:latin typeface="Calibri" panose="020F0502020204030204" pitchFamily="34" charset="0"/>
                <a:ea typeface="MS PGothic" panose="020B0600070205080204" pitchFamily="34" charset="-128"/>
              </a:defRPr>
            </a:lvl4pPr>
            <a:lvl5pPr marL="2081060" indent="-231229">
              <a:spcBef>
                <a:spcPct val="30000"/>
              </a:spcBef>
              <a:defRPr sz="1200">
                <a:solidFill>
                  <a:schemeClr val="tx1"/>
                </a:solidFill>
                <a:latin typeface="Calibri" panose="020F0502020204030204" pitchFamily="34" charset="0"/>
                <a:ea typeface="MS PGothic" panose="020B0600070205080204" pitchFamily="34" charset="-128"/>
              </a:defRPr>
            </a:lvl5pPr>
            <a:lvl6pPr marL="2543518" indent="-231229" defTabSz="462458"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3005976" indent="-231229" defTabSz="462458"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68434" indent="-231229" defTabSz="462458"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930891" indent="-231229" defTabSz="462458"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338691FC-67DD-4FB0-81F6-0D40D4176F3B}" type="slidenum">
              <a:rPr kumimoji="0" lang="en-CA" alt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auto" latinLnBrk="0" hangingPunct="1">
                <a:lnSpc>
                  <a:spcPct val="100000"/>
                </a:lnSpc>
                <a:spcBef>
                  <a:spcPct val="0"/>
                </a:spcBef>
                <a:spcAft>
                  <a:spcPts val="0"/>
                </a:spcAft>
                <a:buClrTx/>
                <a:buSzTx/>
                <a:buFontTx/>
                <a:buNone/>
                <a:tabLst/>
                <a:defRPr/>
              </a:pPr>
              <a:t>44</a:t>
            </a:fld>
            <a:endParaRPr kumimoji="0" lang="en-CA" alt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30279809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3C46E6A9-26E4-9C1B-5536-7CD5D65AF67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1AA4863A-10C3-7A45-BD45-84AC5B2BC8B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a:p>
        </p:txBody>
      </p:sp>
      <p:sp>
        <p:nvSpPr>
          <p:cNvPr id="41988" name="Slide Number Placeholder 3">
            <a:extLst>
              <a:ext uri="{FF2B5EF4-FFF2-40B4-BE49-F238E27FC236}">
                <a16:creationId xmlns:a16="http://schemas.microsoft.com/office/drawing/2014/main" id="{DFC1C094-0E65-E16B-0147-42C4742A086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745" indent="-285672">
              <a:defRPr>
                <a:solidFill>
                  <a:schemeClr val="tx1"/>
                </a:solidFill>
                <a:latin typeface="Calibri" panose="020F0502020204030204" pitchFamily="34" charset="0"/>
                <a:ea typeface="MS PGothic" panose="020B0600070205080204" pitchFamily="34" charset="-128"/>
              </a:defRPr>
            </a:lvl2pPr>
            <a:lvl3pPr marL="1142685" indent="-228536">
              <a:defRPr>
                <a:solidFill>
                  <a:schemeClr val="tx1"/>
                </a:solidFill>
                <a:latin typeface="Calibri" panose="020F0502020204030204" pitchFamily="34" charset="0"/>
                <a:ea typeface="MS PGothic" panose="020B0600070205080204" pitchFamily="34" charset="-128"/>
              </a:defRPr>
            </a:lvl3pPr>
            <a:lvl4pPr marL="1599757" indent="-228536">
              <a:defRPr>
                <a:solidFill>
                  <a:schemeClr val="tx1"/>
                </a:solidFill>
                <a:latin typeface="Calibri" panose="020F0502020204030204" pitchFamily="34" charset="0"/>
                <a:ea typeface="MS PGothic" panose="020B0600070205080204" pitchFamily="34" charset="-128"/>
              </a:defRPr>
            </a:lvl4pPr>
            <a:lvl5pPr marL="2056834" indent="-228536">
              <a:defRPr>
                <a:solidFill>
                  <a:schemeClr val="tx1"/>
                </a:solidFill>
                <a:latin typeface="Calibri" panose="020F0502020204030204" pitchFamily="34" charset="0"/>
                <a:ea typeface="MS PGothic" panose="020B0600070205080204" pitchFamily="34" charset="-128"/>
              </a:defRPr>
            </a:lvl5pPr>
            <a:lvl6pPr marL="2513907" indent="-228536" defTabSz="45707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0981" indent="-228536" defTabSz="45707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8055" indent="-228536" defTabSz="45707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5129" indent="-228536" defTabSz="457073"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BC138F90-3A72-4196-9113-823AB587C49C}" type="slidenum">
              <a:rPr lang="en-CA" altLang="en-US" smtClean="0"/>
              <a:pPr/>
              <a:t>45</a:t>
            </a:fld>
            <a:endParaRPr lang="en-CA"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Clients accounted for 18.4%. But almost three-quarters of this conduct came from inside our own professional community. This is not principally something being done to lawyers by the outside world. We are doing it to one another.</a:t>
            </a:r>
          </a:p>
        </p:txBody>
      </p:sp>
      <p:sp>
        <p:nvSpPr>
          <p:cNvPr id="4" name="Slide Number Placeholder 3"/>
          <p:cNvSpPr>
            <a:spLocks noGrp="1"/>
          </p:cNvSpPr>
          <p:nvPr>
            <p:ph type="sldNum" sz="quarter" idx="5"/>
          </p:nvPr>
        </p:nvSpPr>
        <p:spPr/>
        <p:txBody>
          <a:bodyPr/>
          <a:lstStyle/>
          <a:p>
            <a:fld id="{AC971179-EA25-4A33-BCF7-11C9A9042D56}" type="slidenum">
              <a:rPr lang="en-CA" smtClean="0"/>
              <a:t>51</a:t>
            </a:fld>
            <a:endParaRPr lang="en-CA"/>
          </a:p>
        </p:txBody>
      </p:sp>
    </p:spTree>
    <p:extLst>
      <p:ext uri="{BB962C8B-B14F-4D97-AF65-F5344CB8AC3E}">
        <p14:creationId xmlns:p14="http://schemas.microsoft.com/office/powerpoint/2010/main" val="3257094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“Notice where the report places responsibility. It does not tell the person being bullied simply to become tougher or more resilient. Its recommendations are directed primarily at the institutions and people with power to change the conditions</a:t>
            </a:r>
          </a:p>
        </p:txBody>
      </p:sp>
      <p:sp>
        <p:nvSpPr>
          <p:cNvPr id="4" name="Slide Number Placeholder 3"/>
          <p:cNvSpPr>
            <a:spLocks noGrp="1"/>
          </p:cNvSpPr>
          <p:nvPr>
            <p:ph type="sldNum" sz="quarter" idx="5"/>
          </p:nvPr>
        </p:nvSpPr>
        <p:spPr/>
        <p:txBody>
          <a:bodyPr/>
          <a:lstStyle/>
          <a:p>
            <a:fld id="{AC971179-EA25-4A33-BCF7-11C9A9042D56}" type="slidenum">
              <a:rPr lang="en-CA" smtClean="0"/>
              <a:t>55</a:t>
            </a:fld>
            <a:endParaRPr lang="en-CA"/>
          </a:p>
        </p:txBody>
      </p:sp>
    </p:spTree>
    <p:extLst>
      <p:ext uri="{BB962C8B-B14F-4D97-AF65-F5344CB8AC3E}">
        <p14:creationId xmlns:p14="http://schemas.microsoft.com/office/powerpoint/2010/main" val="20529149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C971179-EA25-4A33-BCF7-11C9A9042D56}" type="slidenum">
              <a:rPr lang="en-CA" smtClean="0"/>
              <a:t>60</a:t>
            </a:fld>
            <a:endParaRPr lang="en-CA"/>
          </a:p>
        </p:txBody>
      </p:sp>
    </p:spTree>
    <p:extLst>
      <p:ext uri="{BB962C8B-B14F-4D97-AF65-F5344CB8AC3E}">
        <p14:creationId xmlns:p14="http://schemas.microsoft.com/office/powerpoint/2010/main" val="14257547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2F4DA-3656-7999-9A12-A2ECED016F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92A44-EFBE-7E7D-EB58-24301980234E}"/>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9212441C-FE2F-43B2-385A-F38653014E95}"/>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66C45487-A9FA-3B3F-54DB-AAC5335FF8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26D0D4-7121-C946-A3A2-2E533B12AF2C}"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CA"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11705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C971179-EA25-4A33-BCF7-11C9A9042D56}"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0164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9430ABC-E686-E342-9794-9DB0C8BA62D4}"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A01B1-2C0F-CC4B-B44D-8FDE3A89AD2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59430ABC-E686-E342-9794-9DB0C8BA62D4}"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A01B1-2C0F-CC4B-B44D-8FDE3A89AD2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fld id="{59430ABC-E686-E342-9794-9DB0C8BA62D4}"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A01B1-2C0F-CC4B-B44D-8FDE3A89AD2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Date Placeholder 4"/>
          <p:cNvSpPr>
            <a:spLocks noGrp="1"/>
          </p:cNvSpPr>
          <p:nvPr>
            <p:ph type="dt" sz="half" idx="10"/>
          </p:nvPr>
        </p:nvSpPr>
        <p:spPr/>
        <p:txBody>
          <a:bodyPr/>
          <a:lstStyle/>
          <a:p>
            <a:fld id="{59430ABC-E686-E342-9794-9DB0C8BA62D4}"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A01B1-2C0F-CC4B-B44D-8FDE3A89AD2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7" name="Date Placeholder 6"/>
          <p:cNvSpPr>
            <a:spLocks noGrp="1"/>
          </p:cNvSpPr>
          <p:nvPr>
            <p:ph type="dt" sz="half" idx="10"/>
          </p:nvPr>
        </p:nvSpPr>
        <p:spPr/>
        <p:txBody>
          <a:bodyPr/>
          <a:lstStyle/>
          <a:p>
            <a:fld id="{59430ABC-E686-E342-9794-9DB0C8BA62D4}" type="datetimeFigureOut">
              <a:rPr lang="en-US" smtClean="0"/>
              <a:pPr/>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7A01B1-2C0F-CC4B-B44D-8FDE3A89AD2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Date Placeholder 2"/>
          <p:cNvSpPr>
            <a:spLocks noGrp="1"/>
          </p:cNvSpPr>
          <p:nvPr>
            <p:ph type="dt" sz="half" idx="10"/>
          </p:nvPr>
        </p:nvSpPr>
        <p:spPr/>
        <p:txBody>
          <a:bodyPr/>
          <a:lstStyle/>
          <a:p>
            <a:fld id="{59430ABC-E686-E342-9794-9DB0C8BA62D4}" type="datetimeFigureOut">
              <a:rPr lang="en-US" smtClean="0"/>
              <a:pPr/>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7A01B1-2C0F-CC4B-B44D-8FDE3A89AD2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430ABC-E686-E342-9794-9DB0C8BA62D4}" type="datetimeFigureOut">
              <a:rPr lang="en-US" smtClean="0"/>
              <a:pPr/>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7A01B1-2C0F-CC4B-B44D-8FDE3A89AD2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59430ABC-E686-E342-9794-9DB0C8BA62D4}"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A01B1-2C0F-CC4B-B44D-8FDE3A89AD2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59430ABC-E686-E342-9794-9DB0C8BA62D4}"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A01B1-2C0F-CC4B-B44D-8FDE3A89AD2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59430ABC-E686-E342-9794-9DB0C8BA62D4}"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A01B1-2C0F-CC4B-B44D-8FDE3A89AD2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59430ABC-E686-E342-9794-9DB0C8BA62D4}"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A01B1-2C0F-CC4B-B44D-8FDE3A89AD2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9AF8C-9561-32BD-C54E-2E41EECA1156}"/>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CA"/>
          </a:p>
        </p:txBody>
      </p:sp>
      <p:sp>
        <p:nvSpPr>
          <p:cNvPr id="3" name="Subtitle 2">
            <a:extLst>
              <a:ext uri="{FF2B5EF4-FFF2-40B4-BE49-F238E27FC236}">
                <a16:creationId xmlns:a16="http://schemas.microsoft.com/office/drawing/2014/main" id="{1997CE6C-55D2-DA75-BBAB-66687C8A6594}"/>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75264223-F124-79A4-AAF4-6EAAAB26D5CA}"/>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5" name="Footer Placeholder 4">
            <a:extLst>
              <a:ext uri="{FF2B5EF4-FFF2-40B4-BE49-F238E27FC236}">
                <a16:creationId xmlns:a16="http://schemas.microsoft.com/office/drawing/2014/main" id="{81D21ECC-42D6-8D71-7425-628316D74BCD}"/>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C9F2E147-9C27-BA50-D02F-D45122B93402}"/>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35490326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5A181-4DFA-B42F-A07D-1499C3A87A2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B544D433-7AE2-A047-66E2-4DD144D3352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FA6E742-E30F-FE2C-00EA-6F4CF64D7EBD}"/>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5" name="Footer Placeholder 4">
            <a:extLst>
              <a:ext uri="{FF2B5EF4-FFF2-40B4-BE49-F238E27FC236}">
                <a16:creationId xmlns:a16="http://schemas.microsoft.com/office/drawing/2014/main" id="{E6AEDB42-746F-4579-5356-AE4308B902AE}"/>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46A3E050-9B5D-E420-04B9-A46899040A9E}"/>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39088893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F6617-DDC5-F893-E1DC-5756DFA41135}"/>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D42D6855-F4E4-228C-600D-C4273894E0DB}"/>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5664351-88F6-2353-1426-B419818C78BF}"/>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5" name="Footer Placeholder 4">
            <a:extLst>
              <a:ext uri="{FF2B5EF4-FFF2-40B4-BE49-F238E27FC236}">
                <a16:creationId xmlns:a16="http://schemas.microsoft.com/office/drawing/2014/main" id="{287735F9-51B0-143B-B984-9C3189D48791}"/>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44318DBA-8FD8-C36A-88D0-6678731A4D93}"/>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1042807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E2039-987F-CC04-32FE-6A8E4797A83A}"/>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158CECFF-3C35-BF5C-4C85-D10EBF00A401}"/>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F885F94A-819A-AF96-5265-0FF605824231}"/>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9F03C525-D9B2-86AE-A28D-90D5B30428C8}"/>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6" name="Footer Placeholder 5">
            <a:extLst>
              <a:ext uri="{FF2B5EF4-FFF2-40B4-BE49-F238E27FC236}">
                <a16:creationId xmlns:a16="http://schemas.microsoft.com/office/drawing/2014/main" id="{7DEFA2C5-D9EF-2683-B154-D1E980C0CE56}"/>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A480D4EE-1D3F-EFC4-33C8-3DD42CA59093}"/>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27336581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64107-1358-F363-6A15-A3219F46CEE2}"/>
              </a:ext>
            </a:extLst>
          </p:cNvPr>
          <p:cNvSpPr>
            <a:spLocks noGrp="1"/>
          </p:cNvSpPr>
          <p:nvPr>
            <p:ph type="title"/>
          </p:nvPr>
        </p:nvSpPr>
        <p:spPr>
          <a:xfrm>
            <a:off x="629841" y="365126"/>
            <a:ext cx="78867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CB8F068-1E7F-66B8-EC36-868BEE13847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8204B46-0318-9093-D12A-59A3ED597D46}"/>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286F772E-C3BE-059B-A50F-9C9903E2AED8}"/>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7A44B481-1B28-598C-AF35-47505915B982}"/>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5A136E40-A3C5-FE88-2B06-8B77322E1BF3}"/>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8" name="Footer Placeholder 7">
            <a:extLst>
              <a:ext uri="{FF2B5EF4-FFF2-40B4-BE49-F238E27FC236}">
                <a16:creationId xmlns:a16="http://schemas.microsoft.com/office/drawing/2014/main" id="{6C30CB79-5D58-2A3C-1A62-09B2DCF84323}"/>
              </a:ext>
            </a:extLst>
          </p:cNvPr>
          <p:cNvSpPr>
            <a:spLocks noGrp="1"/>
          </p:cNvSpPr>
          <p:nvPr>
            <p:ph type="ftr" sz="quarter" idx="11"/>
          </p:nvPr>
        </p:nvSpPr>
        <p:spPr/>
        <p:txBody>
          <a:bodyPr/>
          <a:lstStyle/>
          <a:p>
            <a:endParaRPr lang="en-CA" dirty="0"/>
          </a:p>
        </p:txBody>
      </p:sp>
      <p:sp>
        <p:nvSpPr>
          <p:cNvPr id="9" name="Slide Number Placeholder 8">
            <a:extLst>
              <a:ext uri="{FF2B5EF4-FFF2-40B4-BE49-F238E27FC236}">
                <a16:creationId xmlns:a16="http://schemas.microsoft.com/office/drawing/2014/main" id="{A5C56421-96FC-C67D-B6FA-5C3CB98DD548}"/>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13373718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8B985-F53D-D947-E714-096FF5FC7940}"/>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9038A6F4-4266-ADFF-9F7C-113E99EA3312}"/>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4" name="Footer Placeholder 3">
            <a:extLst>
              <a:ext uri="{FF2B5EF4-FFF2-40B4-BE49-F238E27FC236}">
                <a16:creationId xmlns:a16="http://schemas.microsoft.com/office/drawing/2014/main" id="{14F04B35-FB11-45A6-0502-E676FAA79648}"/>
              </a:ext>
            </a:extLst>
          </p:cNvPr>
          <p:cNvSpPr>
            <a:spLocks noGrp="1"/>
          </p:cNvSpPr>
          <p:nvPr>
            <p:ph type="ftr" sz="quarter" idx="11"/>
          </p:nvPr>
        </p:nvSpPr>
        <p:spPr/>
        <p:txBody>
          <a:bodyPr/>
          <a:lstStyle/>
          <a:p>
            <a:endParaRPr lang="en-CA" dirty="0"/>
          </a:p>
        </p:txBody>
      </p:sp>
      <p:sp>
        <p:nvSpPr>
          <p:cNvPr id="5" name="Slide Number Placeholder 4">
            <a:extLst>
              <a:ext uri="{FF2B5EF4-FFF2-40B4-BE49-F238E27FC236}">
                <a16:creationId xmlns:a16="http://schemas.microsoft.com/office/drawing/2014/main" id="{EC2D4DBA-06D0-443C-27FF-0B9E4E837BE0}"/>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15333019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17094A-2A01-85CB-9732-85E440B4CE6B}"/>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3" name="Footer Placeholder 2">
            <a:extLst>
              <a:ext uri="{FF2B5EF4-FFF2-40B4-BE49-F238E27FC236}">
                <a16:creationId xmlns:a16="http://schemas.microsoft.com/office/drawing/2014/main" id="{A159C333-0E93-22C2-CBD5-217242BA5A03}"/>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8E9B1738-DBF5-E96B-8314-9D9D797A0830}"/>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26676947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55A4B-E921-E0C1-C0CA-D976389F9D1F}"/>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37CDABEC-9CB7-58DE-85DE-3BEFCACEA9A9}"/>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8A5A186A-00D1-3281-7D93-ADF5CFF3217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F784E7F-5708-511E-0766-5D13CB21CD69}"/>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6" name="Footer Placeholder 5">
            <a:extLst>
              <a:ext uri="{FF2B5EF4-FFF2-40B4-BE49-F238E27FC236}">
                <a16:creationId xmlns:a16="http://schemas.microsoft.com/office/drawing/2014/main" id="{7089CB4F-70C5-7515-B219-0F9D5D440683}"/>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1C4CC2AB-7761-12E5-C411-590694A8E0EF}"/>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27009609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AFE0B-CF52-020B-F4C9-B3F3B7A77E4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66926689-CFAD-F731-9780-C0919F4F657B}"/>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dirty="0"/>
          </a:p>
        </p:txBody>
      </p:sp>
      <p:sp>
        <p:nvSpPr>
          <p:cNvPr id="4" name="Text Placeholder 3">
            <a:extLst>
              <a:ext uri="{FF2B5EF4-FFF2-40B4-BE49-F238E27FC236}">
                <a16:creationId xmlns:a16="http://schemas.microsoft.com/office/drawing/2014/main" id="{27F29BE3-EF71-7F89-A4CD-0ADE3C4288D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93D9016-CD97-85B7-881B-0B6F74E71348}"/>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6" name="Footer Placeholder 5">
            <a:extLst>
              <a:ext uri="{FF2B5EF4-FFF2-40B4-BE49-F238E27FC236}">
                <a16:creationId xmlns:a16="http://schemas.microsoft.com/office/drawing/2014/main" id="{1ED1E1C0-8A98-20D1-6B5F-91D0A52B469F}"/>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0A144FDC-284A-A11F-063A-E68F8D178B4B}"/>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27767481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0EDC1-933F-8450-414D-1AC4D8E548E4}"/>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5CBC46F-1B82-B50B-3F04-C8F1E46FFF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6938C89-244C-379A-9194-295E35267AF6}"/>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5" name="Footer Placeholder 4">
            <a:extLst>
              <a:ext uri="{FF2B5EF4-FFF2-40B4-BE49-F238E27FC236}">
                <a16:creationId xmlns:a16="http://schemas.microsoft.com/office/drawing/2014/main" id="{88894C7B-56B9-A5B2-93B3-1E7FB4D7EA4D}"/>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6F4C292E-C164-60B7-EB11-E8EE4C9353B7}"/>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41709884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9EB289-DED5-BCE3-DA3B-C6B206943F6D}"/>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7DE7CD54-13F3-5862-1ED1-184C000C1F28}"/>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84FE9D1-A893-8EA2-D7BF-26A49AE7251A}"/>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5" name="Footer Placeholder 4">
            <a:extLst>
              <a:ext uri="{FF2B5EF4-FFF2-40B4-BE49-F238E27FC236}">
                <a16:creationId xmlns:a16="http://schemas.microsoft.com/office/drawing/2014/main" id="{20A41915-4020-3804-CC77-FEDD516CC1B0}"/>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7FA6F507-5B03-3C33-53C8-3386B2FB4E30}"/>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32001539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1"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9" dirty="0"/>
          </a:p>
        </p:txBody>
      </p:sp>
      <p:sp>
        <p:nvSpPr>
          <p:cNvPr id="8" name="Rectangle 7">
            <a:extLst>
              <a:ext uri="{FF2B5EF4-FFF2-40B4-BE49-F238E27FC236}">
                <a16:creationId xmlns:a16="http://schemas.microsoft.com/office/drawing/2014/main" id="{21508BC1-7ABB-42C8-B268-3C6F4FD455DE}"/>
              </a:ext>
            </a:extLst>
          </p:cNvPr>
          <p:cNvSpPr/>
          <p:nvPr userDrawn="1"/>
        </p:nvSpPr>
        <p:spPr>
          <a:xfrm>
            <a:off x="150019" y="-1"/>
            <a:ext cx="899398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9"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428626" y="3"/>
            <a:ext cx="4525566" cy="6857999"/>
          </a:xfrm>
          <a:solidFill>
            <a:schemeClr val="bg1">
              <a:lumMod val="95000"/>
            </a:schemeClr>
          </a:solidFill>
        </p:spPr>
        <p:txBody>
          <a:bodyPr>
            <a:normAutofit/>
          </a:bodyPr>
          <a:lstStyle>
            <a:lvl1pPr marL="0" indent="0" algn="ctr">
              <a:buNone/>
              <a:defRPr sz="1349"/>
            </a:lvl1pPr>
          </a:lstStyle>
          <a:p>
            <a:r>
              <a:rPr lang="en-US" dirty="0"/>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1" y="1"/>
            <a:ext cx="278606"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9" dirty="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5179219" y="1512892"/>
            <a:ext cx="3739754" cy="3262311"/>
          </a:xfrm>
        </p:spPr>
        <p:txBody>
          <a:bodyPr anchor="b"/>
          <a:lstStyle>
            <a:lvl1pPr algn="l">
              <a:defRPr sz="4499">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5179219" y="4927603"/>
            <a:ext cx="3739754" cy="976311"/>
          </a:xfrm>
        </p:spPr>
        <p:txBody>
          <a:bodyPr/>
          <a:lstStyle>
            <a:lvl1pPr marL="0" indent="0" algn="l">
              <a:buNone/>
              <a:defRPr sz="1799">
                <a:solidFill>
                  <a:schemeClr val="bg1"/>
                </a:solidFill>
              </a:defRPr>
            </a:lvl1pPr>
            <a:lvl2pPr marL="342797" indent="0" algn="ctr">
              <a:buNone/>
              <a:defRPr sz="1499"/>
            </a:lvl2pPr>
            <a:lvl3pPr marL="685595" indent="0" algn="ctr">
              <a:buNone/>
              <a:defRPr sz="1349"/>
            </a:lvl3pPr>
            <a:lvl4pPr marL="1028392" indent="0" algn="ctr">
              <a:buNone/>
              <a:defRPr sz="1200"/>
            </a:lvl4pPr>
            <a:lvl5pPr marL="1371188" indent="0" algn="ctr">
              <a:buNone/>
              <a:defRPr sz="1200"/>
            </a:lvl5pPr>
            <a:lvl6pPr marL="1713986" indent="0" algn="ctr">
              <a:buNone/>
              <a:defRPr sz="1200"/>
            </a:lvl6pPr>
            <a:lvl7pPr marL="2056783" indent="0" algn="ctr">
              <a:buNone/>
              <a:defRPr sz="1200"/>
            </a:lvl7pPr>
            <a:lvl8pPr marL="2399580" indent="0" algn="ctr">
              <a:buNone/>
              <a:defRPr sz="1200"/>
            </a:lvl8pPr>
            <a:lvl9pPr marL="2742377"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1901418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9430ABC-E686-E342-9794-9DB0C8BA62D4}"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7A01B1-2C0F-CC4B-B44D-8FDE3A89AD2D}" type="slidenum">
              <a:rPr lang="en-US" smtClean="0"/>
              <a:pPr/>
              <a:t>‹#›</a:t>
            </a:fld>
            <a:endParaRPr lang="en-US" dirty="0"/>
          </a:p>
        </p:txBody>
      </p:sp>
    </p:spTree>
    <p:extLst>
      <p:ext uri="{BB962C8B-B14F-4D97-AF65-F5344CB8AC3E}">
        <p14:creationId xmlns:p14="http://schemas.microsoft.com/office/powerpoint/2010/main" val="39520404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59430ABC-E686-E342-9794-9DB0C8BA62D4}"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7A01B1-2C0F-CC4B-B44D-8FDE3A89AD2D}" type="slidenum">
              <a:rPr lang="en-US" smtClean="0"/>
              <a:pPr/>
              <a:t>‹#›</a:t>
            </a:fld>
            <a:endParaRPr lang="en-US" dirty="0"/>
          </a:p>
        </p:txBody>
      </p:sp>
    </p:spTree>
    <p:extLst>
      <p:ext uri="{BB962C8B-B14F-4D97-AF65-F5344CB8AC3E}">
        <p14:creationId xmlns:p14="http://schemas.microsoft.com/office/powerpoint/2010/main" val="14977646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CA"/>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fld id="{59430ABC-E686-E342-9794-9DB0C8BA62D4}"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7A01B1-2C0F-CC4B-B44D-8FDE3A89AD2D}" type="slidenum">
              <a:rPr lang="en-US" smtClean="0"/>
              <a:pPr/>
              <a:t>‹#›</a:t>
            </a:fld>
            <a:endParaRPr lang="en-US" dirty="0"/>
          </a:p>
        </p:txBody>
      </p:sp>
    </p:spTree>
    <p:extLst>
      <p:ext uri="{BB962C8B-B14F-4D97-AF65-F5344CB8AC3E}">
        <p14:creationId xmlns:p14="http://schemas.microsoft.com/office/powerpoint/2010/main" val="39250192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Date Placeholder 4"/>
          <p:cNvSpPr>
            <a:spLocks noGrp="1"/>
          </p:cNvSpPr>
          <p:nvPr>
            <p:ph type="dt" sz="half" idx="10"/>
          </p:nvPr>
        </p:nvSpPr>
        <p:spPr/>
        <p:txBody>
          <a:bodyPr/>
          <a:lstStyle/>
          <a:p>
            <a:fld id="{59430ABC-E686-E342-9794-9DB0C8BA62D4}" type="datetimeFigureOut">
              <a:rPr lang="en-US" smtClean="0"/>
              <a:pPr/>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07A01B1-2C0F-CC4B-B44D-8FDE3A89AD2D}" type="slidenum">
              <a:rPr lang="en-US" smtClean="0"/>
              <a:pPr/>
              <a:t>‹#›</a:t>
            </a:fld>
            <a:endParaRPr lang="en-US" dirty="0"/>
          </a:p>
        </p:txBody>
      </p:sp>
    </p:spTree>
    <p:extLst>
      <p:ext uri="{BB962C8B-B14F-4D97-AF65-F5344CB8AC3E}">
        <p14:creationId xmlns:p14="http://schemas.microsoft.com/office/powerpoint/2010/main" val="28294327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CA"/>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CA"/>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7" name="Date Placeholder 6"/>
          <p:cNvSpPr>
            <a:spLocks noGrp="1"/>
          </p:cNvSpPr>
          <p:nvPr>
            <p:ph type="dt" sz="half" idx="10"/>
          </p:nvPr>
        </p:nvSpPr>
        <p:spPr/>
        <p:txBody>
          <a:bodyPr/>
          <a:lstStyle/>
          <a:p>
            <a:fld id="{59430ABC-E686-E342-9794-9DB0C8BA62D4}" type="datetimeFigureOut">
              <a:rPr lang="en-US" smtClean="0"/>
              <a:pPr/>
              <a:t>9/25/2026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07A01B1-2C0F-CC4B-B44D-8FDE3A89AD2D}" type="slidenum">
              <a:rPr lang="en-US" smtClean="0"/>
              <a:pPr/>
              <a:t>‹#›</a:t>
            </a:fld>
            <a:endParaRPr lang="en-US" dirty="0"/>
          </a:p>
        </p:txBody>
      </p:sp>
    </p:spTree>
    <p:extLst>
      <p:ext uri="{BB962C8B-B14F-4D97-AF65-F5344CB8AC3E}">
        <p14:creationId xmlns:p14="http://schemas.microsoft.com/office/powerpoint/2010/main" val="4623784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Date Placeholder 2"/>
          <p:cNvSpPr>
            <a:spLocks noGrp="1"/>
          </p:cNvSpPr>
          <p:nvPr>
            <p:ph type="dt" sz="half" idx="10"/>
          </p:nvPr>
        </p:nvSpPr>
        <p:spPr/>
        <p:txBody>
          <a:bodyPr/>
          <a:lstStyle/>
          <a:p>
            <a:fld id="{59430ABC-E686-E342-9794-9DB0C8BA62D4}" type="datetimeFigureOut">
              <a:rPr lang="en-US" smtClean="0"/>
              <a:pPr/>
              <a:t>9/25/2026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07A01B1-2C0F-CC4B-B44D-8FDE3A89AD2D}" type="slidenum">
              <a:rPr lang="en-US" smtClean="0"/>
              <a:pPr/>
              <a:t>‹#›</a:t>
            </a:fld>
            <a:endParaRPr lang="en-US" dirty="0"/>
          </a:p>
        </p:txBody>
      </p:sp>
    </p:spTree>
    <p:extLst>
      <p:ext uri="{BB962C8B-B14F-4D97-AF65-F5344CB8AC3E}">
        <p14:creationId xmlns:p14="http://schemas.microsoft.com/office/powerpoint/2010/main" val="9400713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430ABC-E686-E342-9794-9DB0C8BA62D4}" type="datetimeFigureOut">
              <a:rPr lang="en-US" smtClean="0"/>
              <a:pPr/>
              <a:t>9/25/2026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07A01B1-2C0F-CC4B-B44D-8FDE3A89AD2D}" type="slidenum">
              <a:rPr lang="en-US" smtClean="0"/>
              <a:pPr/>
              <a:t>‹#›</a:t>
            </a:fld>
            <a:endParaRPr lang="en-US" dirty="0"/>
          </a:p>
        </p:txBody>
      </p:sp>
    </p:spTree>
    <p:extLst>
      <p:ext uri="{BB962C8B-B14F-4D97-AF65-F5344CB8AC3E}">
        <p14:creationId xmlns:p14="http://schemas.microsoft.com/office/powerpoint/2010/main" val="9354035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CA"/>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CA"/>
              <a:t>Click to edit Master text styles</a:t>
            </a:r>
          </a:p>
        </p:txBody>
      </p:sp>
      <p:sp>
        <p:nvSpPr>
          <p:cNvPr id="5" name="Date Placeholder 4"/>
          <p:cNvSpPr>
            <a:spLocks noGrp="1"/>
          </p:cNvSpPr>
          <p:nvPr>
            <p:ph type="dt" sz="half" idx="10"/>
          </p:nvPr>
        </p:nvSpPr>
        <p:spPr/>
        <p:txBody>
          <a:bodyPr/>
          <a:lstStyle/>
          <a:p>
            <a:fld id="{59430ABC-E686-E342-9794-9DB0C8BA62D4}" type="datetimeFigureOut">
              <a:rPr lang="en-US" smtClean="0"/>
              <a:pPr/>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07A01B1-2C0F-CC4B-B44D-8FDE3A89AD2D}" type="slidenum">
              <a:rPr lang="en-US" smtClean="0"/>
              <a:pPr/>
              <a:t>‹#›</a:t>
            </a:fld>
            <a:endParaRPr lang="en-US" dirty="0"/>
          </a:p>
        </p:txBody>
      </p:sp>
    </p:spTree>
    <p:extLst>
      <p:ext uri="{BB962C8B-B14F-4D97-AF65-F5344CB8AC3E}">
        <p14:creationId xmlns:p14="http://schemas.microsoft.com/office/powerpoint/2010/main" val="11744560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CA"/>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CA"/>
              <a:t>Click to edit Master text styles</a:t>
            </a:r>
          </a:p>
        </p:txBody>
      </p:sp>
      <p:sp>
        <p:nvSpPr>
          <p:cNvPr id="5" name="Date Placeholder 4"/>
          <p:cNvSpPr>
            <a:spLocks noGrp="1"/>
          </p:cNvSpPr>
          <p:nvPr>
            <p:ph type="dt" sz="half" idx="10"/>
          </p:nvPr>
        </p:nvSpPr>
        <p:spPr/>
        <p:txBody>
          <a:bodyPr/>
          <a:lstStyle/>
          <a:p>
            <a:fld id="{59430ABC-E686-E342-9794-9DB0C8BA62D4}" type="datetimeFigureOut">
              <a:rPr lang="en-US" smtClean="0"/>
              <a:pPr/>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07A01B1-2C0F-CC4B-B44D-8FDE3A89AD2D}" type="slidenum">
              <a:rPr lang="en-US" smtClean="0"/>
              <a:pPr/>
              <a:t>‹#›</a:t>
            </a:fld>
            <a:endParaRPr lang="en-US" dirty="0"/>
          </a:p>
        </p:txBody>
      </p:sp>
    </p:spTree>
    <p:extLst>
      <p:ext uri="{BB962C8B-B14F-4D97-AF65-F5344CB8AC3E}">
        <p14:creationId xmlns:p14="http://schemas.microsoft.com/office/powerpoint/2010/main" val="39259096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59430ABC-E686-E342-9794-9DB0C8BA62D4}"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7A01B1-2C0F-CC4B-B44D-8FDE3A89AD2D}" type="slidenum">
              <a:rPr lang="en-US" smtClean="0"/>
              <a:pPr/>
              <a:t>‹#›</a:t>
            </a:fld>
            <a:endParaRPr lang="en-US" dirty="0"/>
          </a:p>
        </p:txBody>
      </p:sp>
    </p:spTree>
    <p:extLst>
      <p:ext uri="{BB962C8B-B14F-4D97-AF65-F5344CB8AC3E}">
        <p14:creationId xmlns:p14="http://schemas.microsoft.com/office/powerpoint/2010/main" val="8090835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CA"/>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59430ABC-E686-E342-9794-9DB0C8BA62D4}"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7A01B1-2C0F-CC4B-B44D-8FDE3A89AD2D}" type="slidenum">
              <a:rPr lang="en-US" smtClean="0"/>
              <a:pPr/>
              <a:t>‹#›</a:t>
            </a:fld>
            <a:endParaRPr lang="en-US" dirty="0"/>
          </a:p>
        </p:txBody>
      </p:sp>
    </p:spTree>
    <p:extLst>
      <p:ext uri="{BB962C8B-B14F-4D97-AF65-F5344CB8AC3E}">
        <p14:creationId xmlns:p14="http://schemas.microsoft.com/office/powerpoint/2010/main" val="17907205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1"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dirty="0"/>
          </a:p>
        </p:txBody>
      </p:sp>
      <p:sp>
        <p:nvSpPr>
          <p:cNvPr id="8" name="Rectangle 7">
            <a:extLst>
              <a:ext uri="{FF2B5EF4-FFF2-40B4-BE49-F238E27FC236}">
                <a16:creationId xmlns:a16="http://schemas.microsoft.com/office/drawing/2014/main" id="{21508BC1-7ABB-42C8-B268-3C6F4FD455DE}"/>
              </a:ext>
            </a:extLst>
          </p:cNvPr>
          <p:cNvSpPr/>
          <p:nvPr userDrawn="1"/>
        </p:nvSpPr>
        <p:spPr>
          <a:xfrm>
            <a:off x="150020" y="-1"/>
            <a:ext cx="899398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428626" y="4"/>
            <a:ext cx="4525566" cy="6857999"/>
          </a:xfrm>
          <a:solidFill>
            <a:schemeClr val="bg1">
              <a:lumMod val="95000"/>
            </a:schemeClr>
          </a:solidFill>
        </p:spPr>
        <p:txBody>
          <a:bodyPr>
            <a:normAutofit/>
          </a:bodyPr>
          <a:lstStyle>
            <a:lvl1pPr marL="0" indent="0" algn="ctr">
              <a:buNone/>
              <a:defRPr sz="1012"/>
            </a:lvl1pPr>
          </a:lstStyle>
          <a:p>
            <a:r>
              <a:rPr lang="en-US" dirty="0"/>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1" y="1"/>
            <a:ext cx="278606"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dirty="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5179219" y="1512894"/>
            <a:ext cx="3739754" cy="3262311"/>
          </a:xfrm>
        </p:spPr>
        <p:txBody>
          <a:bodyPr anchor="b"/>
          <a:lstStyle>
            <a:lvl1pPr algn="l">
              <a:defRPr sz="3374">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5179219" y="4927605"/>
            <a:ext cx="3739754" cy="976311"/>
          </a:xfrm>
        </p:spPr>
        <p:txBody>
          <a:bodyPr/>
          <a:lstStyle>
            <a:lvl1pPr marL="0" indent="0" algn="l">
              <a:buNone/>
              <a:defRPr sz="1349">
                <a:solidFill>
                  <a:schemeClr val="bg1"/>
                </a:solidFill>
              </a:defRPr>
            </a:lvl1pPr>
            <a:lvl2pPr marL="257098" indent="0" algn="ctr">
              <a:buNone/>
              <a:defRPr sz="1124"/>
            </a:lvl2pPr>
            <a:lvl3pPr marL="514196" indent="0" algn="ctr">
              <a:buNone/>
              <a:defRPr sz="1012"/>
            </a:lvl3pPr>
            <a:lvl4pPr marL="771294" indent="0" algn="ctr">
              <a:buNone/>
              <a:defRPr sz="900"/>
            </a:lvl4pPr>
            <a:lvl5pPr marL="1028391" indent="0" algn="ctr">
              <a:buNone/>
              <a:defRPr sz="900"/>
            </a:lvl5pPr>
            <a:lvl6pPr marL="1285490" indent="0" algn="ctr">
              <a:buNone/>
              <a:defRPr sz="900"/>
            </a:lvl6pPr>
            <a:lvl7pPr marL="1542587" indent="0" algn="ctr">
              <a:buNone/>
              <a:defRPr sz="900"/>
            </a:lvl7pPr>
            <a:lvl8pPr marL="1799685" indent="0" algn="ctr">
              <a:buNone/>
              <a:defRPr sz="900"/>
            </a:lvl8pPr>
            <a:lvl9pPr marL="2056783" indent="0" algn="ctr">
              <a:buNone/>
              <a:defRPr sz="900"/>
            </a:lvl9pPr>
          </a:lstStyle>
          <a:p>
            <a:r>
              <a:rPr lang="en-US"/>
              <a:t>Click to edit Master subtitle style</a:t>
            </a:r>
            <a:endParaRPr lang="en-US" dirty="0"/>
          </a:p>
        </p:txBody>
      </p:sp>
    </p:spTree>
    <p:extLst>
      <p:ext uri="{BB962C8B-B14F-4D97-AF65-F5344CB8AC3E}">
        <p14:creationId xmlns:p14="http://schemas.microsoft.com/office/powerpoint/2010/main" val="21445864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9AF8C-9561-32BD-C54E-2E41EECA1156}"/>
              </a:ext>
            </a:extLst>
          </p:cNvPr>
          <p:cNvSpPr>
            <a:spLocks noGrp="1"/>
          </p:cNvSpPr>
          <p:nvPr>
            <p:ph type="ctrTitle"/>
          </p:nvPr>
        </p:nvSpPr>
        <p:spPr>
          <a:xfrm>
            <a:off x="1143000" y="1122363"/>
            <a:ext cx="6858000" cy="2387600"/>
          </a:xfrm>
        </p:spPr>
        <p:txBody>
          <a:bodyPr anchor="b"/>
          <a:lstStyle>
            <a:lvl1pPr algn="ctr">
              <a:defRPr sz="3375"/>
            </a:lvl1pPr>
          </a:lstStyle>
          <a:p>
            <a:r>
              <a:rPr lang="en-US"/>
              <a:t>Click to edit Master title style</a:t>
            </a:r>
            <a:endParaRPr lang="en-CA"/>
          </a:p>
        </p:txBody>
      </p:sp>
      <p:sp>
        <p:nvSpPr>
          <p:cNvPr id="3" name="Subtitle 2">
            <a:extLst>
              <a:ext uri="{FF2B5EF4-FFF2-40B4-BE49-F238E27FC236}">
                <a16:creationId xmlns:a16="http://schemas.microsoft.com/office/drawing/2014/main" id="{1997CE6C-55D2-DA75-BBAB-66687C8A6594}"/>
              </a:ext>
            </a:extLst>
          </p:cNvPr>
          <p:cNvSpPr>
            <a:spLocks noGrp="1"/>
          </p:cNvSpPr>
          <p:nvPr>
            <p:ph type="subTitle" idx="1"/>
          </p:nvPr>
        </p:nvSpPr>
        <p:spPr>
          <a:xfrm>
            <a:off x="1143000" y="3602038"/>
            <a:ext cx="6858000" cy="1655762"/>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75264223-F124-79A4-AAF4-6EAAAB26D5CA}"/>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5" name="Footer Placeholder 4">
            <a:extLst>
              <a:ext uri="{FF2B5EF4-FFF2-40B4-BE49-F238E27FC236}">
                <a16:creationId xmlns:a16="http://schemas.microsoft.com/office/drawing/2014/main" id="{81D21ECC-42D6-8D71-7425-628316D74BCD}"/>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C9F2E147-9C27-BA50-D02F-D45122B93402}"/>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33070764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5A181-4DFA-B42F-A07D-1499C3A87A2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B544D433-7AE2-A047-66E2-4DD144D3352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FA6E742-E30F-FE2C-00EA-6F4CF64D7EBD}"/>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5" name="Footer Placeholder 4">
            <a:extLst>
              <a:ext uri="{FF2B5EF4-FFF2-40B4-BE49-F238E27FC236}">
                <a16:creationId xmlns:a16="http://schemas.microsoft.com/office/drawing/2014/main" id="{E6AEDB42-746F-4579-5356-AE4308B902AE}"/>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46A3E050-9B5D-E420-04B9-A46899040A9E}"/>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30849985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F6617-DDC5-F893-E1DC-5756DFA41135}"/>
              </a:ext>
            </a:extLst>
          </p:cNvPr>
          <p:cNvSpPr>
            <a:spLocks noGrp="1"/>
          </p:cNvSpPr>
          <p:nvPr>
            <p:ph type="title"/>
          </p:nvPr>
        </p:nvSpPr>
        <p:spPr>
          <a:xfrm>
            <a:off x="623888" y="1709741"/>
            <a:ext cx="7886700" cy="2852737"/>
          </a:xfrm>
        </p:spPr>
        <p:txBody>
          <a:bodyPr anchor="b"/>
          <a:lstStyle>
            <a:lvl1pPr>
              <a:defRPr sz="3375"/>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D42D6855-F4E4-228C-600D-C4273894E0DB}"/>
              </a:ext>
            </a:extLst>
          </p:cNvPr>
          <p:cNvSpPr>
            <a:spLocks noGrp="1"/>
          </p:cNvSpPr>
          <p:nvPr>
            <p:ph type="body" idx="1"/>
          </p:nvPr>
        </p:nvSpPr>
        <p:spPr>
          <a:xfrm>
            <a:off x="623888" y="4589466"/>
            <a:ext cx="7886700" cy="1500187"/>
          </a:xfrm>
        </p:spPr>
        <p:txBody>
          <a:bodyPr/>
          <a:lstStyle>
            <a:lvl1pPr marL="0" indent="0">
              <a:buNone/>
              <a:defRPr sz="1350">
                <a:solidFill>
                  <a:schemeClr val="tx1">
                    <a:tint val="82000"/>
                  </a:schemeClr>
                </a:solidFill>
              </a:defRPr>
            </a:lvl1pPr>
            <a:lvl2pPr marL="257175" indent="0">
              <a:buNone/>
              <a:defRPr sz="1125">
                <a:solidFill>
                  <a:schemeClr val="tx1">
                    <a:tint val="82000"/>
                  </a:schemeClr>
                </a:solidFill>
              </a:defRPr>
            </a:lvl2pPr>
            <a:lvl3pPr marL="514350" indent="0">
              <a:buNone/>
              <a:defRPr sz="1013">
                <a:solidFill>
                  <a:schemeClr val="tx1">
                    <a:tint val="82000"/>
                  </a:schemeClr>
                </a:solidFill>
              </a:defRPr>
            </a:lvl3pPr>
            <a:lvl4pPr marL="771525" indent="0">
              <a:buNone/>
              <a:defRPr sz="900">
                <a:solidFill>
                  <a:schemeClr val="tx1">
                    <a:tint val="82000"/>
                  </a:schemeClr>
                </a:solidFill>
              </a:defRPr>
            </a:lvl4pPr>
            <a:lvl5pPr marL="1028700" indent="0">
              <a:buNone/>
              <a:defRPr sz="900">
                <a:solidFill>
                  <a:schemeClr val="tx1">
                    <a:tint val="82000"/>
                  </a:schemeClr>
                </a:solidFill>
              </a:defRPr>
            </a:lvl5pPr>
            <a:lvl6pPr marL="1285875" indent="0">
              <a:buNone/>
              <a:defRPr sz="900">
                <a:solidFill>
                  <a:schemeClr val="tx1">
                    <a:tint val="82000"/>
                  </a:schemeClr>
                </a:solidFill>
              </a:defRPr>
            </a:lvl6pPr>
            <a:lvl7pPr marL="1543050" indent="0">
              <a:buNone/>
              <a:defRPr sz="900">
                <a:solidFill>
                  <a:schemeClr val="tx1">
                    <a:tint val="82000"/>
                  </a:schemeClr>
                </a:solidFill>
              </a:defRPr>
            </a:lvl7pPr>
            <a:lvl8pPr marL="1800225" indent="0">
              <a:buNone/>
              <a:defRPr sz="900">
                <a:solidFill>
                  <a:schemeClr val="tx1">
                    <a:tint val="82000"/>
                  </a:schemeClr>
                </a:solidFill>
              </a:defRPr>
            </a:lvl8pPr>
            <a:lvl9pPr marL="2057400" indent="0">
              <a:buNone/>
              <a:defRPr sz="9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5664351-88F6-2353-1426-B419818C78BF}"/>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5" name="Footer Placeholder 4">
            <a:extLst>
              <a:ext uri="{FF2B5EF4-FFF2-40B4-BE49-F238E27FC236}">
                <a16:creationId xmlns:a16="http://schemas.microsoft.com/office/drawing/2014/main" id="{287735F9-51B0-143B-B984-9C3189D48791}"/>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44318DBA-8FD8-C36A-88D0-6678731A4D93}"/>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12883559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E2039-987F-CC04-32FE-6A8E4797A83A}"/>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158CECFF-3C35-BF5C-4C85-D10EBF00A401}"/>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F885F94A-819A-AF96-5265-0FF605824231}"/>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9F03C525-D9B2-86AE-A28D-90D5B30428C8}"/>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6" name="Footer Placeholder 5">
            <a:extLst>
              <a:ext uri="{FF2B5EF4-FFF2-40B4-BE49-F238E27FC236}">
                <a16:creationId xmlns:a16="http://schemas.microsoft.com/office/drawing/2014/main" id="{7DEFA2C5-D9EF-2683-B154-D1E980C0CE56}"/>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A480D4EE-1D3F-EFC4-33C8-3DD42CA59093}"/>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33009157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64107-1358-F363-6A15-A3219F46CEE2}"/>
              </a:ext>
            </a:extLst>
          </p:cNvPr>
          <p:cNvSpPr>
            <a:spLocks noGrp="1"/>
          </p:cNvSpPr>
          <p:nvPr>
            <p:ph type="title"/>
          </p:nvPr>
        </p:nvSpPr>
        <p:spPr>
          <a:xfrm>
            <a:off x="629841" y="365128"/>
            <a:ext cx="78867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CB8F068-1E7F-66B8-EC36-868BEE138477}"/>
              </a:ext>
            </a:extLst>
          </p:cNvPr>
          <p:cNvSpPr>
            <a:spLocks noGrp="1"/>
          </p:cNvSpPr>
          <p:nvPr>
            <p:ph type="body" idx="1"/>
          </p:nvPr>
        </p:nvSpPr>
        <p:spPr>
          <a:xfrm>
            <a:off x="629842" y="1681163"/>
            <a:ext cx="3868340" cy="82391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a:extLst>
              <a:ext uri="{FF2B5EF4-FFF2-40B4-BE49-F238E27FC236}">
                <a16:creationId xmlns:a16="http://schemas.microsoft.com/office/drawing/2014/main" id="{E8204B46-0318-9093-D12A-59A3ED597D46}"/>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286F772E-C3BE-059B-A50F-9C9903E2AED8}"/>
              </a:ext>
            </a:extLst>
          </p:cNvPr>
          <p:cNvSpPr>
            <a:spLocks noGrp="1"/>
          </p:cNvSpPr>
          <p:nvPr>
            <p:ph type="body" sz="quarter" idx="3"/>
          </p:nvPr>
        </p:nvSpPr>
        <p:spPr>
          <a:xfrm>
            <a:off x="4629151" y="1681163"/>
            <a:ext cx="3887391" cy="82391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a:extLst>
              <a:ext uri="{FF2B5EF4-FFF2-40B4-BE49-F238E27FC236}">
                <a16:creationId xmlns:a16="http://schemas.microsoft.com/office/drawing/2014/main" id="{7A44B481-1B28-598C-AF35-47505915B982}"/>
              </a:ext>
            </a:extLst>
          </p:cNvPr>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5A136E40-A3C5-FE88-2B06-8B77322E1BF3}"/>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8" name="Footer Placeholder 7">
            <a:extLst>
              <a:ext uri="{FF2B5EF4-FFF2-40B4-BE49-F238E27FC236}">
                <a16:creationId xmlns:a16="http://schemas.microsoft.com/office/drawing/2014/main" id="{6C30CB79-5D58-2A3C-1A62-09B2DCF84323}"/>
              </a:ext>
            </a:extLst>
          </p:cNvPr>
          <p:cNvSpPr>
            <a:spLocks noGrp="1"/>
          </p:cNvSpPr>
          <p:nvPr>
            <p:ph type="ftr" sz="quarter" idx="11"/>
          </p:nvPr>
        </p:nvSpPr>
        <p:spPr/>
        <p:txBody>
          <a:bodyPr/>
          <a:lstStyle/>
          <a:p>
            <a:endParaRPr lang="en-CA" dirty="0"/>
          </a:p>
        </p:txBody>
      </p:sp>
      <p:sp>
        <p:nvSpPr>
          <p:cNvPr id="9" name="Slide Number Placeholder 8">
            <a:extLst>
              <a:ext uri="{FF2B5EF4-FFF2-40B4-BE49-F238E27FC236}">
                <a16:creationId xmlns:a16="http://schemas.microsoft.com/office/drawing/2014/main" id="{A5C56421-96FC-C67D-B6FA-5C3CB98DD548}"/>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374404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8B985-F53D-D947-E714-096FF5FC7940}"/>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9038A6F4-4266-ADFF-9F7C-113E99EA3312}"/>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4" name="Footer Placeholder 3">
            <a:extLst>
              <a:ext uri="{FF2B5EF4-FFF2-40B4-BE49-F238E27FC236}">
                <a16:creationId xmlns:a16="http://schemas.microsoft.com/office/drawing/2014/main" id="{14F04B35-FB11-45A6-0502-E676FAA79648}"/>
              </a:ext>
            </a:extLst>
          </p:cNvPr>
          <p:cNvSpPr>
            <a:spLocks noGrp="1"/>
          </p:cNvSpPr>
          <p:nvPr>
            <p:ph type="ftr" sz="quarter" idx="11"/>
          </p:nvPr>
        </p:nvSpPr>
        <p:spPr/>
        <p:txBody>
          <a:bodyPr/>
          <a:lstStyle/>
          <a:p>
            <a:endParaRPr lang="en-CA" dirty="0"/>
          </a:p>
        </p:txBody>
      </p:sp>
      <p:sp>
        <p:nvSpPr>
          <p:cNvPr id="5" name="Slide Number Placeholder 4">
            <a:extLst>
              <a:ext uri="{FF2B5EF4-FFF2-40B4-BE49-F238E27FC236}">
                <a16:creationId xmlns:a16="http://schemas.microsoft.com/office/drawing/2014/main" id="{EC2D4DBA-06D0-443C-27FF-0B9E4E837BE0}"/>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139082601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17094A-2A01-85CB-9732-85E440B4CE6B}"/>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3" name="Footer Placeholder 2">
            <a:extLst>
              <a:ext uri="{FF2B5EF4-FFF2-40B4-BE49-F238E27FC236}">
                <a16:creationId xmlns:a16="http://schemas.microsoft.com/office/drawing/2014/main" id="{A159C333-0E93-22C2-CBD5-217242BA5A03}"/>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8E9B1738-DBF5-E96B-8314-9D9D797A0830}"/>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9576192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55A4B-E921-E0C1-C0CA-D976389F9D1F}"/>
              </a:ext>
            </a:extLst>
          </p:cNvPr>
          <p:cNvSpPr>
            <a:spLocks noGrp="1"/>
          </p:cNvSpPr>
          <p:nvPr>
            <p:ph type="title"/>
          </p:nvPr>
        </p:nvSpPr>
        <p:spPr>
          <a:xfrm>
            <a:off x="629841" y="457200"/>
            <a:ext cx="2949178" cy="1600200"/>
          </a:xfrm>
        </p:spPr>
        <p:txBody>
          <a:bodyPr anchor="b"/>
          <a:lstStyle>
            <a:lvl1pPr>
              <a:defRPr sz="18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37CDABEC-9CB7-58DE-85DE-3BEFCACEA9A9}"/>
              </a:ext>
            </a:extLst>
          </p:cNvPr>
          <p:cNvSpPr>
            <a:spLocks noGrp="1"/>
          </p:cNvSpPr>
          <p:nvPr>
            <p:ph idx="1"/>
          </p:nvPr>
        </p:nvSpPr>
        <p:spPr>
          <a:xfrm>
            <a:off x="3887391" y="987428"/>
            <a:ext cx="4629150" cy="487362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8A5A186A-00D1-3281-7D93-ADF5CFF32179}"/>
              </a:ext>
            </a:extLst>
          </p:cNvPr>
          <p:cNvSpPr>
            <a:spLocks noGrp="1"/>
          </p:cNvSpPr>
          <p:nvPr>
            <p:ph type="body" sz="half" idx="2"/>
          </p:nvPr>
        </p:nvSpPr>
        <p:spPr>
          <a:xfrm>
            <a:off x="629841" y="2057400"/>
            <a:ext cx="2949178"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a:extLst>
              <a:ext uri="{FF2B5EF4-FFF2-40B4-BE49-F238E27FC236}">
                <a16:creationId xmlns:a16="http://schemas.microsoft.com/office/drawing/2014/main" id="{9F784E7F-5708-511E-0766-5D13CB21CD69}"/>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6" name="Footer Placeholder 5">
            <a:extLst>
              <a:ext uri="{FF2B5EF4-FFF2-40B4-BE49-F238E27FC236}">
                <a16:creationId xmlns:a16="http://schemas.microsoft.com/office/drawing/2014/main" id="{7089CB4F-70C5-7515-B219-0F9D5D440683}"/>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1C4CC2AB-7761-12E5-C411-590694A8E0EF}"/>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36834544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AFE0B-CF52-020B-F4C9-B3F3B7A77E40}"/>
              </a:ext>
            </a:extLst>
          </p:cNvPr>
          <p:cNvSpPr>
            <a:spLocks noGrp="1"/>
          </p:cNvSpPr>
          <p:nvPr>
            <p:ph type="title"/>
          </p:nvPr>
        </p:nvSpPr>
        <p:spPr>
          <a:xfrm>
            <a:off x="629841" y="457200"/>
            <a:ext cx="2949178" cy="1600200"/>
          </a:xfrm>
        </p:spPr>
        <p:txBody>
          <a:bodyPr anchor="b"/>
          <a:lstStyle>
            <a:lvl1pPr>
              <a:defRPr sz="18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66926689-CFAD-F731-9780-C0919F4F657B}"/>
              </a:ext>
            </a:extLst>
          </p:cNvPr>
          <p:cNvSpPr>
            <a:spLocks noGrp="1"/>
          </p:cNvSpPr>
          <p:nvPr>
            <p:ph type="pic" idx="1"/>
          </p:nvPr>
        </p:nvSpPr>
        <p:spPr>
          <a:xfrm>
            <a:off x="3887391" y="987428"/>
            <a:ext cx="4629150" cy="4873625"/>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CA" dirty="0"/>
          </a:p>
        </p:txBody>
      </p:sp>
      <p:sp>
        <p:nvSpPr>
          <p:cNvPr id="4" name="Text Placeholder 3">
            <a:extLst>
              <a:ext uri="{FF2B5EF4-FFF2-40B4-BE49-F238E27FC236}">
                <a16:creationId xmlns:a16="http://schemas.microsoft.com/office/drawing/2014/main" id="{27F29BE3-EF71-7F89-A4CD-0ADE3C4288DB}"/>
              </a:ext>
            </a:extLst>
          </p:cNvPr>
          <p:cNvSpPr>
            <a:spLocks noGrp="1"/>
          </p:cNvSpPr>
          <p:nvPr>
            <p:ph type="body" sz="half" idx="2"/>
          </p:nvPr>
        </p:nvSpPr>
        <p:spPr>
          <a:xfrm>
            <a:off x="629841" y="2057400"/>
            <a:ext cx="2949178" cy="3811588"/>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5" name="Date Placeholder 4">
            <a:extLst>
              <a:ext uri="{FF2B5EF4-FFF2-40B4-BE49-F238E27FC236}">
                <a16:creationId xmlns:a16="http://schemas.microsoft.com/office/drawing/2014/main" id="{393D9016-CD97-85B7-881B-0B6F74E71348}"/>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6" name="Footer Placeholder 5">
            <a:extLst>
              <a:ext uri="{FF2B5EF4-FFF2-40B4-BE49-F238E27FC236}">
                <a16:creationId xmlns:a16="http://schemas.microsoft.com/office/drawing/2014/main" id="{1ED1E1C0-8A98-20D1-6B5F-91D0A52B469F}"/>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0A144FDC-284A-A11F-063A-E68F8D178B4B}"/>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16593232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0EDC1-933F-8450-414D-1AC4D8E548E4}"/>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5CBC46F-1B82-B50B-3F04-C8F1E46FFF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6938C89-244C-379A-9194-295E35267AF6}"/>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5" name="Footer Placeholder 4">
            <a:extLst>
              <a:ext uri="{FF2B5EF4-FFF2-40B4-BE49-F238E27FC236}">
                <a16:creationId xmlns:a16="http://schemas.microsoft.com/office/drawing/2014/main" id="{88894C7B-56B9-A5B2-93B3-1E7FB4D7EA4D}"/>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6F4C292E-C164-60B7-EB11-E8EE4C9353B7}"/>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39287307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9EB289-DED5-BCE3-DA3B-C6B206943F6D}"/>
              </a:ext>
            </a:extLst>
          </p:cNvPr>
          <p:cNvSpPr>
            <a:spLocks noGrp="1"/>
          </p:cNvSpPr>
          <p:nvPr>
            <p:ph type="title" orient="vert"/>
          </p:nvPr>
        </p:nvSpPr>
        <p:spPr>
          <a:xfrm>
            <a:off x="6543676" y="365125"/>
            <a:ext cx="1971675"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7DE7CD54-13F3-5862-1ED1-184C000C1F28}"/>
              </a:ext>
            </a:extLst>
          </p:cNvPr>
          <p:cNvSpPr>
            <a:spLocks noGrp="1"/>
          </p:cNvSpPr>
          <p:nvPr>
            <p:ph type="body" orient="vert" idx="1"/>
          </p:nvPr>
        </p:nvSpPr>
        <p:spPr>
          <a:xfrm>
            <a:off x="628651"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84FE9D1-A893-8EA2-D7BF-26A49AE7251A}"/>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5" name="Footer Placeholder 4">
            <a:extLst>
              <a:ext uri="{FF2B5EF4-FFF2-40B4-BE49-F238E27FC236}">
                <a16:creationId xmlns:a16="http://schemas.microsoft.com/office/drawing/2014/main" id="{20A41915-4020-3804-CC77-FEDD516CC1B0}"/>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7FA6F507-5B03-3C33-53C8-3386B2FB4E30}"/>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2645959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1"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dirty="0"/>
          </a:p>
        </p:txBody>
      </p:sp>
      <p:sp>
        <p:nvSpPr>
          <p:cNvPr id="8" name="Rectangle 7">
            <a:extLst>
              <a:ext uri="{FF2B5EF4-FFF2-40B4-BE49-F238E27FC236}">
                <a16:creationId xmlns:a16="http://schemas.microsoft.com/office/drawing/2014/main" id="{21508BC1-7ABB-42C8-B268-3C6F4FD455DE}"/>
              </a:ext>
            </a:extLst>
          </p:cNvPr>
          <p:cNvSpPr/>
          <p:nvPr userDrawn="1"/>
        </p:nvSpPr>
        <p:spPr>
          <a:xfrm>
            <a:off x="150020" y="-1"/>
            <a:ext cx="899398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428626" y="4"/>
            <a:ext cx="4525566" cy="6857999"/>
          </a:xfrm>
          <a:solidFill>
            <a:schemeClr val="bg1">
              <a:lumMod val="95000"/>
            </a:schemeClr>
          </a:solidFill>
        </p:spPr>
        <p:txBody>
          <a:bodyPr>
            <a:normAutofit/>
          </a:bodyPr>
          <a:lstStyle>
            <a:lvl1pPr marL="0" indent="0" algn="ctr">
              <a:buNone/>
              <a:defRPr sz="1012"/>
            </a:lvl1pPr>
          </a:lstStyle>
          <a:p>
            <a:r>
              <a:rPr lang="en-US" dirty="0"/>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1" y="1"/>
            <a:ext cx="278606"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dirty="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5179219" y="1512894"/>
            <a:ext cx="3739754" cy="3262311"/>
          </a:xfrm>
        </p:spPr>
        <p:txBody>
          <a:bodyPr anchor="b"/>
          <a:lstStyle>
            <a:lvl1pPr algn="l">
              <a:defRPr sz="3374">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5179219" y="4927605"/>
            <a:ext cx="3739754" cy="976311"/>
          </a:xfrm>
        </p:spPr>
        <p:txBody>
          <a:bodyPr/>
          <a:lstStyle>
            <a:lvl1pPr marL="0" indent="0" algn="l">
              <a:buNone/>
              <a:defRPr sz="1349">
                <a:solidFill>
                  <a:schemeClr val="bg1"/>
                </a:solidFill>
              </a:defRPr>
            </a:lvl1pPr>
            <a:lvl2pPr marL="257098" indent="0" algn="ctr">
              <a:buNone/>
              <a:defRPr sz="1124"/>
            </a:lvl2pPr>
            <a:lvl3pPr marL="514196" indent="0" algn="ctr">
              <a:buNone/>
              <a:defRPr sz="1012"/>
            </a:lvl3pPr>
            <a:lvl4pPr marL="771294" indent="0" algn="ctr">
              <a:buNone/>
              <a:defRPr sz="900"/>
            </a:lvl4pPr>
            <a:lvl5pPr marL="1028391" indent="0" algn="ctr">
              <a:buNone/>
              <a:defRPr sz="900"/>
            </a:lvl5pPr>
            <a:lvl6pPr marL="1285490" indent="0" algn="ctr">
              <a:buNone/>
              <a:defRPr sz="900"/>
            </a:lvl6pPr>
            <a:lvl7pPr marL="1542587" indent="0" algn="ctr">
              <a:buNone/>
              <a:defRPr sz="900"/>
            </a:lvl7pPr>
            <a:lvl8pPr marL="1799685" indent="0" algn="ctr">
              <a:buNone/>
              <a:defRPr sz="900"/>
            </a:lvl8pPr>
            <a:lvl9pPr marL="2056783" indent="0" algn="ctr">
              <a:buNone/>
              <a:defRPr sz="900"/>
            </a:lvl9pPr>
          </a:lstStyle>
          <a:p>
            <a:r>
              <a:rPr lang="en-US"/>
              <a:t>Click to edit Master subtitle style</a:t>
            </a:r>
            <a:endParaRPr lang="en-US" dirty="0"/>
          </a:p>
        </p:txBody>
      </p:sp>
    </p:spTree>
    <p:extLst>
      <p:ext uri="{BB962C8B-B14F-4D97-AF65-F5344CB8AC3E}">
        <p14:creationId xmlns:p14="http://schemas.microsoft.com/office/powerpoint/2010/main" val="96278864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9430ABC-E686-E342-9794-9DB0C8BA62D4}"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7A01B1-2C0F-CC4B-B44D-8FDE3A89AD2D}" type="slidenum">
              <a:rPr lang="en-US" smtClean="0"/>
              <a:pPr/>
              <a:t>‹#›</a:t>
            </a:fld>
            <a:endParaRPr lang="en-US" dirty="0"/>
          </a:p>
        </p:txBody>
      </p:sp>
    </p:spTree>
    <p:extLst>
      <p:ext uri="{BB962C8B-B14F-4D97-AF65-F5344CB8AC3E}">
        <p14:creationId xmlns:p14="http://schemas.microsoft.com/office/powerpoint/2010/main" val="47395147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59430ABC-E686-E342-9794-9DB0C8BA62D4}"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7A01B1-2C0F-CC4B-B44D-8FDE3A89AD2D}" type="slidenum">
              <a:rPr lang="en-US" smtClean="0"/>
              <a:pPr/>
              <a:t>‹#›</a:t>
            </a:fld>
            <a:endParaRPr lang="en-US" dirty="0"/>
          </a:p>
        </p:txBody>
      </p:sp>
    </p:spTree>
    <p:extLst>
      <p:ext uri="{BB962C8B-B14F-4D97-AF65-F5344CB8AC3E}">
        <p14:creationId xmlns:p14="http://schemas.microsoft.com/office/powerpoint/2010/main" val="174935530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2250" b="1" cap="all"/>
            </a:lvl1pPr>
          </a:lstStyle>
          <a:p>
            <a:r>
              <a:rPr lang="en-CA"/>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fld id="{59430ABC-E686-E342-9794-9DB0C8BA62D4}"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7A01B1-2C0F-CC4B-B44D-8FDE3A89AD2D}" type="slidenum">
              <a:rPr lang="en-US" smtClean="0"/>
              <a:pPr/>
              <a:t>‹#›</a:t>
            </a:fld>
            <a:endParaRPr lang="en-US" dirty="0"/>
          </a:p>
        </p:txBody>
      </p:sp>
    </p:spTree>
    <p:extLst>
      <p:ext uri="{BB962C8B-B14F-4D97-AF65-F5344CB8AC3E}">
        <p14:creationId xmlns:p14="http://schemas.microsoft.com/office/powerpoint/2010/main" val="26498825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sz="half" idx="1"/>
          </p:nvPr>
        </p:nvSpPr>
        <p:spPr>
          <a:xfrm>
            <a:off x="457200" y="1600204"/>
            <a:ext cx="4038600"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Content Placeholder 3"/>
          <p:cNvSpPr>
            <a:spLocks noGrp="1"/>
          </p:cNvSpPr>
          <p:nvPr>
            <p:ph sz="half" idx="2"/>
          </p:nvPr>
        </p:nvSpPr>
        <p:spPr>
          <a:xfrm>
            <a:off x="4648200" y="1600204"/>
            <a:ext cx="4038600" cy="45259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Date Placeholder 4"/>
          <p:cNvSpPr>
            <a:spLocks noGrp="1"/>
          </p:cNvSpPr>
          <p:nvPr>
            <p:ph type="dt" sz="half" idx="10"/>
          </p:nvPr>
        </p:nvSpPr>
        <p:spPr/>
        <p:txBody>
          <a:bodyPr/>
          <a:lstStyle/>
          <a:p>
            <a:fld id="{59430ABC-E686-E342-9794-9DB0C8BA62D4}" type="datetimeFigureOut">
              <a:rPr lang="en-US" smtClean="0"/>
              <a:pPr/>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07A01B1-2C0F-CC4B-B44D-8FDE3A89AD2D}" type="slidenum">
              <a:rPr lang="en-US" smtClean="0"/>
              <a:pPr/>
              <a:t>‹#›</a:t>
            </a:fld>
            <a:endParaRPr lang="en-US" dirty="0"/>
          </a:p>
        </p:txBody>
      </p:sp>
    </p:spTree>
    <p:extLst>
      <p:ext uri="{BB962C8B-B14F-4D97-AF65-F5344CB8AC3E}">
        <p14:creationId xmlns:p14="http://schemas.microsoft.com/office/powerpoint/2010/main" val="13278709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CA"/>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CA"/>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7" name="Date Placeholder 6"/>
          <p:cNvSpPr>
            <a:spLocks noGrp="1"/>
          </p:cNvSpPr>
          <p:nvPr>
            <p:ph type="dt" sz="half" idx="10"/>
          </p:nvPr>
        </p:nvSpPr>
        <p:spPr/>
        <p:txBody>
          <a:bodyPr/>
          <a:lstStyle/>
          <a:p>
            <a:fld id="{59430ABC-E686-E342-9794-9DB0C8BA62D4}" type="datetimeFigureOut">
              <a:rPr lang="en-US" smtClean="0"/>
              <a:pPr/>
              <a:t>9/25/2026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07A01B1-2C0F-CC4B-B44D-8FDE3A89AD2D}" type="slidenum">
              <a:rPr lang="en-US" smtClean="0"/>
              <a:pPr/>
              <a:t>‹#›</a:t>
            </a:fld>
            <a:endParaRPr lang="en-US" dirty="0"/>
          </a:p>
        </p:txBody>
      </p:sp>
    </p:spTree>
    <p:extLst>
      <p:ext uri="{BB962C8B-B14F-4D97-AF65-F5344CB8AC3E}">
        <p14:creationId xmlns:p14="http://schemas.microsoft.com/office/powerpoint/2010/main" val="24948801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Date Placeholder 2"/>
          <p:cNvSpPr>
            <a:spLocks noGrp="1"/>
          </p:cNvSpPr>
          <p:nvPr>
            <p:ph type="dt" sz="half" idx="10"/>
          </p:nvPr>
        </p:nvSpPr>
        <p:spPr/>
        <p:txBody>
          <a:bodyPr/>
          <a:lstStyle/>
          <a:p>
            <a:fld id="{59430ABC-E686-E342-9794-9DB0C8BA62D4}" type="datetimeFigureOut">
              <a:rPr lang="en-US" smtClean="0"/>
              <a:pPr/>
              <a:t>9/25/2026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07A01B1-2C0F-CC4B-B44D-8FDE3A89AD2D}" type="slidenum">
              <a:rPr lang="en-US" smtClean="0"/>
              <a:pPr/>
              <a:t>‹#›</a:t>
            </a:fld>
            <a:endParaRPr lang="en-US" dirty="0"/>
          </a:p>
        </p:txBody>
      </p:sp>
    </p:spTree>
    <p:extLst>
      <p:ext uri="{BB962C8B-B14F-4D97-AF65-F5344CB8AC3E}">
        <p14:creationId xmlns:p14="http://schemas.microsoft.com/office/powerpoint/2010/main" val="8450860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430ABC-E686-E342-9794-9DB0C8BA62D4}" type="datetimeFigureOut">
              <a:rPr lang="en-US" smtClean="0"/>
              <a:pPr/>
              <a:t>9/25/2026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07A01B1-2C0F-CC4B-B44D-8FDE3A89AD2D}" type="slidenum">
              <a:rPr lang="en-US" smtClean="0"/>
              <a:pPr/>
              <a:t>‹#›</a:t>
            </a:fld>
            <a:endParaRPr lang="en-US" dirty="0"/>
          </a:p>
        </p:txBody>
      </p:sp>
    </p:spTree>
    <p:extLst>
      <p:ext uri="{BB962C8B-B14F-4D97-AF65-F5344CB8AC3E}">
        <p14:creationId xmlns:p14="http://schemas.microsoft.com/office/powerpoint/2010/main" val="34218366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125" b="1"/>
            </a:lvl1pPr>
          </a:lstStyle>
          <a:p>
            <a:r>
              <a:rPr lang="en-CA"/>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CA"/>
              <a:t>Click to edit Master text styles</a:t>
            </a:r>
          </a:p>
        </p:txBody>
      </p:sp>
      <p:sp>
        <p:nvSpPr>
          <p:cNvPr id="5" name="Date Placeholder 4"/>
          <p:cNvSpPr>
            <a:spLocks noGrp="1"/>
          </p:cNvSpPr>
          <p:nvPr>
            <p:ph type="dt" sz="half" idx="10"/>
          </p:nvPr>
        </p:nvSpPr>
        <p:spPr/>
        <p:txBody>
          <a:bodyPr/>
          <a:lstStyle/>
          <a:p>
            <a:fld id="{59430ABC-E686-E342-9794-9DB0C8BA62D4}" type="datetimeFigureOut">
              <a:rPr lang="en-US" smtClean="0"/>
              <a:pPr/>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07A01B1-2C0F-CC4B-B44D-8FDE3A89AD2D}" type="slidenum">
              <a:rPr lang="en-US" smtClean="0"/>
              <a:pPr/>
              <a:t>‹#›</a:t>
            </a:fld>
            <a:endParaRPr lang="en-US" dirty="0"/>
          </a:p>
        </p:txBody>
      </p:sp>
    </p:spTree>
    <p:extLst>
      <p:ext uri="{BB962C8B-B14F-4D97-AF65-F5344CB8AC3E}">
        <p14:creationId xmlns:p14="http://schemas.microsoft.com/office/powerpoint/2010/main" val="194198744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125" b="1"/>
            </a:lvl1pPr>
          </a:lstStyle>
          <a:p>
            <a:r>
              <a:rPr lang="en-CA"/>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CA"/>
              <a:t>Click to edit Master text styles</a:t>
            </a:r>
          </a:p>
        </p:txBody>
      </p:sp>
      <p:sp>
        <p:nvSpPr>
          <p:cNvPr id="5" name="Date Placeholder 4"/>
          <p:cNvSpPr>
            <a:spLocks noGrp="1"/>
          </p:cNvSpPr>
          <p:nvPr>
            <p:ph type="dt" sz="half" idx="10"/>
          </p:nvPr>
        </p:nvSpPr>
        <p:spPr/>
        <p:txBody>
          <a:bodyPr/>
          <a:lstStyle/>
          <a:p>
            <a:fld id="{59430ABC-E686-E342-9794-9DB0C8BA62D4}" type="datetimeFigureOut">
              <a:rPr lang="en-US" smtClean="0"/>
              <a:pPr/>
              <a:t>9/25/2026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07A01B1-2C0F-CC4B-B44D-8FDE3A89AD2D}" type="slidenum">
              <a:rPr lang="en-US" smtClean="0"/>
              <a:pPr/>
              <a:t>‹#›</a:t>
            </a:fld>
            <a:endParaRPr lang="en-US" dirty="0"/>
          </a:p>
        </p:txBody>
      </p:sp>
    </p:spTree>
    <p:extLst>
      <p:ext uri="{BB962C8B-B14F-4D97-AF65-F5344CB8AC3E}">
        <p14:creationId xmlns:p14="http://schemas.microsoft.com/office/powerpoint/2010/main" val="9491769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59430ABC-E686-E342-9794-9DB0C8BA62D4}"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7A01B1-2C0F-CC4B-B44D-8FDE3A89AD2D}" type="slidenum">
              <a:rPr lang="en-US" smtClean="0"/>
              <a:pPr/>
              <a:t>‹#›</a:t>
            </a:fld>
            <a:endParaRPr lang="en-US" dirty="0"/>
          </a:p>
        </p:txBody>
      </p:sp>
    </p:spTree>
    <p:extLst>
      <p:ext uri="{BB962C8B-B14F-4D97-AF65-F5344CB8AC3E}">
        <p14:creationId xmlns:p14="http://schemas.microsoft.com/office/powerpoint/2010/main" val="225044279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CA"/>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59430ABC-E686-E342-9794-9DB0C8BA62D4}" type="datetimeFigureOut">
              <a:rPr lang="en-US" smtClean="0"/>
              <a:pPr/>
              <a:t>9/25/2026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7A01B1-2C0F-CC4B-B44D-8FDE3A89AD2D}" type="slidenum">
              <a:rPr lang="en-US" smtClean="0"/>
              <a:pPr/>
              <a:t>‹#›</a:t>
            </a:fld>
            <a:endParaRPr lang="en-US" dirty="0"/>
          </a:p>
        </p:txBody>
      </p:sp>
    </p:spTree>
    <p:extLst>
      <p:ext uri="{BB962C8B-B14F-4D97-AF65-F5344CB8AC3E}">
        <p14:creationId xmlns:p14="http://schemas.microsoft.com/office/powerpoint/2010/main" val="19588515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1"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9" dirty="0"/>
          </a:p>
        </p:txBody>
      </p:sp>
      <p:sp>
        <p:nvSpPr>
          <p:cNvPr id="8" name="Rectangle 7">
            <a:extLst>
              <a:ext uri="{FF2B5EF4-FFF2-40B4-BE49-F238E27FC236}">
                <a16:creationId xmlns:a16="http://schemas.microsoft.com/office/drawing/2014/main" id="{21508BC1-7ABB-42C8-B268-3C6F4FD455DE}"/>
              </a:ext>
            </a:extLst>
          </p:cNvPr>
          <p:cNvSpPr/>
          <p:nvPr userDrawn="1"/>
        </p:nvSpPr>
        <p:spPr>
          <a:xfrm>
            <a:off x="150021" y="-1"/>
            <a:ext cx="899398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9"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428626" y="4"/>
            <a:ext cx="4525566" cy="6857999"/>
          </a:xfrm>
          <a:solidFill>
            <a:schemeClr val="bg1">
              <a:lumMod val="95000"/>
            </a:schemeClr>
          </a:solidFill>
        </p:spPr>
        <p:txBody>
          <a:bodyPr>
            <a:normAutofit/>
          </a:bodyPr>
          <a:lstStyle>
            <a:lvl1pPr marL="0" indent="0" algn="ctr">
              <a:buNone/>
              <a:defRPr sz="759"/>
            </a:lvl1pPr>
          </a:lstStyle>
          <a:p>
            <a:r>
              <a:rPr lang="en-US" dirty="0"/>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1" y="1"/>
            <a:ext cx="278606"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9" dirty="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5179219" y="1512896"/>
            <a:ext cx="3739754" cy="3262311"/>
          </a:xfrm>
        </p:spPr>
        <p:txBody>
          <a:bodyPr anchor="b"/>
          <a:lstStyle>
            <a:lvl1pPr algn="l">
              <a:defRPr sz="2531">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5179219" y="4927607"/>
            <a:ext cx="3739754" cy="976311"/>
          </a:xfrm>
        </p:spPr>
        <p:txBody>
          <a:bodyPr/>
          <a:lstStyle>
            <a:lvl1pPr marL="0" indent="0" algn="l">
              <a:buNone/>
              <a:defRPr sz="1012">
                <a:solidFill>
                  <a:schemeClr val="bg1"/>
                </a:solidFill>
              </a:defRPr>
            </a:lvl1pPr>
            <a:lvl2pPr marL="192824" indent="0" algn="ctr">
              <a:buNone/>
              <a:defRPr sz="843"/>
            </a:lvl2pPr>
            <a:lvl3pPr marL="385647" indent="0" algn="ctr">
              <a:buNone/>
              <a:defRPr sz="759"/>
            </a:lvl3pPr>
            <a:lvl4pPr marL="578471" indent="0" algn="ctr">
              <a:buNone/>
              <a:defRPr sz="675"/>
            </a:lvl4pPr>
            <a:lvl5pPr marL="771293" indent="0" algn="ctr">
              <a:buNone/>
              <a:defRPr sz="675"/>
            </a:lvl5pPr>
            <a:lvl6pPr marL="964118" indent="0" algn="ctr">
              <a:buNone/>
              <a:defRPr sz="675"/>
            </a:lvl6pPr>
            <a:lvl7pPr marL="1156940" indent="0" algn="ctr">
              <a:buNone/>
              <a:defRPr sz="675"/>
            </a:lvl7pPr>
            <a:lvl8pPr marL="1349764" indent="0" algn="ctr">
              <a:buNone/>
              <a:defRPr sz="675"/>
            </a:lvl8pPr>
            <a:lvl9pPr marL="1542587" indent="0" algn="ctr">
              <a:buNone/>
              <a:defRPr sz="675"/>
            </a:lvl9pPr>
          </a:lstStyle>
          <a:p>
            <a:r>
              <a:rPr lang="en-US"/>
              <a:t>Click to edit Master subtitle style</a:t>
            </a:r>
            <a:endParaRPr lang="en-US" dirty="0"/>
          </a:p>
        </p:txBody>
      </p:sp>
    </p:spTree>
    <p:extLst>
      <p:ext uri="{BB962C8B-B14F-4D97-AF65-F5344CB8AC3E}">
        <p14:creationId xmlns:p14="http://schemas.microsoft.com/office/powerpoint/2010/main" val="30056474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9AF8C-9561-32BD-C54E-2E41EECA1156}"/>
              </a:ext>
            </a:extLst>
          </p:cNvPr>
          <p:cNvSpPr>
            <a:spLocks noGrp="1"/>
          </p:cNvSpPr>
          <p:nvPr>
            <p:ph type="ctrTitle"/>
          </p:nvPr>
        </p:nvSpPr>
        <p:spPr>
          <a:xfrm>
            <a:off x="1143000" y="1122363"/>
            <a:ext cx="6858000" cy="2387600"/>
          </a:xfrm>
        </p:spPr>
        <p:txBody>
          <a:bodyPr anchor="b"/>
          <a:lstStyle>
            <a:lvl1pPr algn="ctr">
              <a:defRPr sz="2531"/>
            </a:lvl1pPr>
          </a:lstStyle>
          <a:p>
            <a:r>
              <a:rPr lang="en-US"/>
              <a:t>Click to edit Master title style</a:t>
            </a:r>
            <a:endParaRPr lang="en-CA"/>
          </a:p>
        </p:txBody>
      </p:sp>
      <p:sp>
        <p:nvSpPr>
          <p:cNvPr id="3" name="Subtitle 2">
            <a:extLst>
              <a:ext uri="{FF2B5EF4-FFF2-40B4-BE49-F238E27FC236}">
                <a16:creationId xmlns:a16="http://schemas.microsoft.com/office/drawing/2014/main" id="{1997CE6C-55D2-DA75-BBAB-66687C8A6594}"/>
              </a:ext>
            </a:extLst>
          </p:cNvPr>
          <p:cNvSpPr>
            <a:spLocks noGrp="1"/>
          </p:cNvSpPr>
          <p:nvPr>
            <p:ph type="subTitle" idx="1"/>
          </p:nvPr>
        </p:nvSpPr>
        <p:spPr>
          <a:xfrm>
            <a:off x="1143000" y="3602038"/>
            <a:ext cx="6858000" cy="1655762"/>
          </a:xfrm>
        </p:spPr>
        <p:txBody>
          <a:bodyPr/>
          <a:lstStyle>
            <a:lvl1pPr marL="0" indent="0" algn="ctr">
              <a:buNone/>
              <a:defRPr sz="1013"/>
            </a:lvl1pPr>
            <a:lvl2pPr marL="192881" indent="0" algn="ctr">
              <a:buNone/>
              <a:defRPr sz="844"/>
            </a:lvl2pPr>
            <a:lvl3pPr marL="385763" indent="0" algn="ctr">
              <a:buNone/>
              <a:defRPr sz="760"/>
            </a:lvl3pPr>
            <a:lvl4pPr marL="578644" indent="0" algn="ctr">
              <a:buNone/>
              <a:defRPr sz="675"/>
            </a:lvl4pPr>
            <a:lvl5pPr marL="771525" indent="0" algn="ctr">
              <a:buNone/>
              <a:defRPr sz="675"/>
            </a:lvl5pPr>
            <a:lvl6pPr marL="964406" indent="0" algn="ctr">
              <a:buNone/>
              <a:defRPr sz="675"/>
            </a:lvl6pPr>
            <a:lvl7pPr marL="1157288" indent="0" algn="ctr">
              <a:buNone/>
              <a:defRPr sz="675"/>
            </a:lvl7pPr>
            <a:lvl8pPr marL="1350169" indent="0" algn="ctr">
              <a:buNone/>
              <a:defRPr sz="675"/>
            </a:lvl8pPr>
            <a:lvl9pPr marL="1543050" indent="0" algn="ctr">
              <a:buNone/>
              <a:defRPr sz="675"/>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75264223-F124-79A4-AAF4-6EAAAB26D5CA}"/>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5" name="Footer Placeholder 4">
            <a:extLst>
              <a:ext uri="{FF2B5EF4-FFF2-40B4-BE49-F238E27FC236}">
                <a16:creationId xmlns:a16="http://schemas.microsoft.com/office/drawing/2014/main" id="{81D21ECC-42D6-8D71-7425-628316D74BCD}"/>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C9F2E147-9C27-BA50-D02F-D45122B93402}"/>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12630428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5A181-4DFA-B42F-A07D-1499C3A87A2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B544D433-7AE2-A047-66E2-4DD144D3352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FA6E742-E30F-FE2C-00EA-6F4CF64D7EBD}"/>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5" name="Footer Placeholder 4">
            <a:extLst>
              <a:ext uri="{FF2B5EF4-FFF2-40B4-BE49-F238E27FC236}">
                <a16:creationId xmlns:a16="http://schemas.microsoft.com/office/drawing/2014/main" id="{E6AEDB42-746F-4579-5356-AE4308B902AE}"/>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46A3E050-9B5D-E420-04B9-A46899040A9E}"/>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408798318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F6617-DDC5-F893-E1DC-5756DFA41135}"/>
              </a:ext>
            </a:extLst>
          </p:cNvPr>
          <p:cNvSpPr>
            <a:spLocks noGrp="1"/>
          </p:cNvSpPr>
          <p:nvPr>
            <p:ph type="title"/>
          </p:nvPr>
        </p:nvSpPr>
        <p:spPr>
          <a:xfrm>
            <a:off x="623888" y="1709743"/>
            <a:ext cx="7886700" cy="2852737"/>
          </a:xfrm>
        </p:spPr>
        <p:txBody>
          <a:bodyPr anchor="b"/>
          <a:lstStyle>
            <a:lvl1pPr>
              <a:defRPr sz="2531"/>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D42D6855-F4E4-228C-600D-C4273894E0DB}"/>
              </a:ext>
            </a:extLst>
          </p:cNvPr>
          <p:cNvSpPr>
            <a:spLocks noGrp="1"/>
          </p:cNvSpPr>
          <p:nvPr>
            <p:ph type="body" idx="1"/>
          </p:nvPr>
        </p:nvSpPr>
        <p:spPr>
          <a:xfrm>
            <a:off x="623888" y="4589468"/>
            <a:ext cx="7886700" cy="1500187"/>
          </a:xfrm>
        </p:spPr>
        <p:txBody>
          <a:bodyPr/>
          <a:lstStyle>
            <a:lvl1pPr marL="0" indent="0">
              <a:buNone/>
              <a:defRPr sz="1013">
                <a:solidFill>
                  <a:schemeClr val="tx1">
                    <a:tint val="82000"/>
                  </a:schemeClr>
                </a:solidFill>
              </a:defRPr>
            </a:lvl1pPr>
            <a:lvl2pPr marL="192881" indent="0">
              <a:buNone/>
              <a:defRPr sz="844">
                <a:solidFill>
                  <a:schemeClr val="tx1">
                    <a:tint val="82000"/>
                  </a:schemeClr>
                </a:solidFill>
              </a:defRPr>
            </a:lvl2pPr>
            <a:lvl3pPr marL="385763" indent="0">
              <a:buNone/>
              <a:defRPr sz="760">
                <a:solidFill>
                  <a:schemeClr val="tx1">
                    <a:tint val="82000"/>
                  </a:schemeClr>
                </a:solidFill>
              </a:defRPr>
            </a:lvl3pPr>
            <a:lvl4pPr marL="578644" indent="0">
              <a:buNone/>
              <a:defRPr sz="675">
                <a:solidFill>
                  <a:schemeClr val="tx1">
                    <a:tint val="82000"/>
                  </a:schemeClr>
                </a:solidFill>
              </a:defRPr>
            </a:lvl4pPr>
            <a:lvl5pPr marL="771525" indent="0">
              <a:buNone/>
              <a:defRPr sz="675">
                <a:solidFill>
                  <a:schemeClr val="tx1">
                    <a:tint val="82000"/>
                  </a:schemeClr>
                </a:solidFill>
              </a:defRPr>
            </a:lvl5pPr>
            <a:lvl6pPr marL="964406" indent="0">
              <a:buNone/>
              <a:defRPr sz="675">
                <a:solidFill>
                  <a:schemeClr val="tx1">
                    <a:tint val="82000"/>
                  </a:schemeClr>
                </a:solidFill>
              </a:defRPr>
            </a:lvl6pPr>
            <a:lvl7pPr marL="1157288" indent="0">
              <a:buNone/>
              <a:defRPr sz="675">
                <a:solidFill>
                  <a:schemeClr val="tx1">
                    <a:tint val="82000"/>
                  </a:schemeClr>
                </a:solidFill>
              </a:defRPr>
            </a:lvl7pPr>
            <a:lvl8pPr marL="1350169" indent="0">
              <a:buNone/>
              <a:defRPr sz="675">
                <a:solidFill>
                  <a:schemeClr val="tx1">
                    <a:tint val="82000"/>
                  </a:schemeClr>
                </a:solidFill>
              </a:defRPr>
            </a:lvl8pPr>
            <a:lvl9pPr marL="1543050" indent="0">
              <a:buNone/>
              <a:defRPr sz="675">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5664351-88F6-2353-1426-B419818C78BF}"/>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5" name="Footer Placeholder 4">
            <a:extLst>
              <a:ext uri="{FF2B5EF4-FFF2-40B4-BE49-F238E27FC236}">
                <a16:creationId xmlns:a16="http://schemas.microsoft.com/office/drawing/2014/main" id="{287735F9-51B0-143B-B984-9C3189D48791}"/>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44318DBA-8FD8-C36A-88D0-6678731A4D93}"/>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349127712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E2039-987F-CC04-32FE-6A8E4797A83A}"/>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158CECFF-3C35-BF5C-4C85-D10EBF00A401}"/>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F885F94A-819A-AF96-5265-0FF605824231}"/>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9F03C525-D9B2-86AE-A28D-90D5B30428C8}"/>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6" name="Footer Placeholder 5">
            <a:extLst>
              <a:ext uri="{FF2B5EF4-FFF2-40B4-BE49-F238E27FC236}">
                <a16:creationId xmlns:a16="http://schemas.microsoft.com/office/drawing/2014/main" id="{7DEFA2C5-D9EF-2683-B154-D1E980C0CE56}"/>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A480D4EE-1D3F-EFC4-33C8-3DD42CA59093}"/>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10512054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64107-1358-F363-6A15-A3219F46CEE2}"/>
              </a:ext>
            </a:extLst>
          </p:cNvPr>
          <p:cNvSpPr>
            <a:spLocks noGrp="1"/>
          </p:cNvSpPr>
          <p:nvPr>
            <p:ph type="title"/>
          </p:nvPr>
        </p:nvSpPr>
        <p:spPr>
          <a:xfrm>
            <a:off x="629841" y="365129"/>
            <a:ext cx="78867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CB8F068-1E7F-66B8-EC36-868BEE138477}"/>
              </a:ext>
            </a:extLst>
          </p:cNvPr>
          <p:cNvSpPr>
            <a:spLocks noGrp="1"/>
          </p:cNvSpPr>
          <p:nvPr>
            <p:ph type="body" idx="1"/>
          </p:nvPr>
        </p:nvSpPr>
        <p:spPr>
          <a:xfrm>
            <a:off x="629842" y="1681163"/>
            <a:ext cx="3868340" cy="823912"/>
          </a:xfrm>
        </p:spPr>
        <p:txBody>
          <a:bodyPr anchor="b"/>
          <a:lstStyle>
            <a:lvl1pPr marL="0" indent="0">
              <a:buNone/>
              <a:defRPr sz="1013" b="1"/>
            </a:lvl1pPr>
            <a:lvl2pPr marL="192881" indent="0">
              <a:buNone/>
              <a:defRPr sz="844" b="1"/>
            </a:lvl2pPr>
            <a:lvl3pPr marL="385763" indent="0">
              <a:buNone/>
              <a:defRPr sz="760" b="1"/>
            </a:lvl3pPr>
            <a:lvl4pPr marL="578644" indent="0">
              <a:buNone/>
              <a:defRPr sz="675" b="1"/>
            </a:lvl4pPr>
            <a:lvl5pPr marL="771525" indent="0">
              <a:buNone/>
              <a:defRPr sz="675" b="1"/>
            </a:lvl5pPr>
            <a:lvl6pPr marL="964406" indent="0">
              <a:buNone/>
              <a:defRPr sz="675" b="1"/>
            </a:lvl6pPr>
            <a:lvl7pPr marL="1157288" indent="0">
              <a:buNone/>
              <a:defRPr sz="675" b="1"/>
            </a:lvl7pPr>
            <a:lvl8pPr marL="1350169" indent="0">
              <a:buNone/>
              <a:defRPr sz="675" b="1"/>
            </a:lvl8pPr>
            <a:lvl9pPr marL="1543050" indent="0">
              <a:buNone/>
              <a:defRPr sz="675" b="1"/>
            </a:lvl9pPr>
          </a:lstStyle>
          <a:p>
            <a:pPr lvl="0"/>
            <a:r>
              <a:rPr lang="en-US"/>
              <a:t>Click to edit Master text styles</a:t>
            </a:r>
          </a:p>
        </p:txBody>
      </p:sp>
      <p:sp>
        <p:nvSpPr>
          <p:cNvPr id="4" name="Content Placeholder 3">
            <a:extLst>
              <a:ext uri="{FF2B5EF4-FFF2-40B4-BE49-F238E27FC236}">
                <a16:creationId xmlns:a16="http://schemas.microsoft.com/office/drawing/2014/main" id="{E8204B46-0318-9093-D12A-59A3ED597D46}"/>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286F772E-C3BE-059B-A50F-9C9903E2AED8}"/>
              </a:ext>
            </a:extLst>
          </p:cNvPr>
          <p:cNvSpPr>
            <a:spLocks noGrp="1"/>
          </p:cNvSpPr>
          <p:nvPr>
            <p:ph type="body" sz="quarter" idx="3"/>
          </p:nvPr>
        </p:nvSpPr>
        <p:spPr>
          <a:xfrm>
            <a:off x="4629152" y="1681163"/>
            <a:ext cx="3887391" cy="823912"/>
          </a:xfrm>
        </p:spPr>
        <p:txBody>
          <a:bodyPr anchor="b"/>
          <a:lstStyle>
            <a:lvl1pPr marL="0" indent="0">
              <a:buNone/>
              <a:defRPr sz="1013" b="1"/>
            </a:lvl1pPr>
            <a:lvl2pPr marL="192881" indent="0">
              <a:buNone/>
              <a:defRPr sz="844" b="1"/>
            </a:lvl2pPr>
            <a:lvl3pPr marL="385763" indent="0">
              <a:buNone/>
              <a:defRPr sz="760" b="1"/>
            </a:lvl3pPr>
            <a:lvl4pPr marL="578644" indent="0">
              <a:buNone/>
              <a:defRPr sz="675" b="1"/>
            </a:lvl4pPr>
            <a:lvl5pPr marL="771525" indent="0">
              <a:buNone/>
              <a:defRPr sz="675" b="1"/>
            </a:lvl5pPr>
            <a:lvl6pPr marL="964406" indent="0">
              <a:buNone/>
              <a:defRPr sz="675" b="1"/>
            </a:lvl6pPr>
            <a:lvl7pPr marL="1157288" indent="0">
              <a:buNone/>
              <a:defRPr sz="675" b="1"/>
            </a:lvl7pPr>
            <a:lvl8pPr marL="1350169" indent="0">
              <a:buNone/>
              <a:defRPr sz="675" b="1"/>
            </a:lvl8pPr>
            <a:lvl9pPr marL="1543050" indent="0">
              <a:buNone/>
              <a:defRPr sz="675" b="1"/>
            </a:lvl9pPr>
          </a:lstStyle>
          <a:p>
            <a:pPr lvl="0"/>
            <a:r>
              <a:rPr lang="en-US"/>
              <a:t>Click to edit Master text styles</a:t>
            </a:r>
          </a:p>
        </p:txBody>
      </p:sp>
      <p:sp>
        <p:nvSpPr>
          <p:cNvPr id="6" name="Content Placeholder 5">
            <a:extLst>
              <a:ext uri="{FF2B5EF4-FFF2-40B4-BE49-F238E27FC236}">
                <a16:creationId xmlns:a16="http://schemas.microsoft.com/office/drawing/2014/main" id="{7A44B481-1B28-598C-AF35-47505915B982}"/>
              </a:ext>
            </a:extLst>
          </p:cNvPr>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5A136E40-A3C5-FE88-2B06-8B77322E1BF3}"/>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8" name="Footer Placeholder 7">
            <a:extLst>
              <a:ext uri="{FF2B5EF4-FFF2-40B4-BE49-F238E27FC236}">
                <a16:creationId xmlns:a16="http://schemas.microsoft.com/office/drawing/2014/main" id="{6C30CB79-5D58-2A3C-1A62-09B2DCF84323}"/>
              </a:ext>
            </a:extLst>
          </p:cNvPr>
          <p:cNvSpPr>
            <a:spLocks noGrp="1"/>
          </p:cNvSpPr>
          <p:nvPr>
            <p:ph type="ftr" sz="quarter" idx="11"/>
          </p:nvPr>
        </p:nvSpPr>
        <p:spPr/>
        <p:txBody>
          <a:bodyPr/>
          <a:lstStyle/>
          <a:p>
            <a:endParaRPr lang="en-CA" dirty="0"/>
          </a:p>
        </p:txBody>
      </p:sp>
      <p:sp>
        <p:nvSpPr>
          <p:cNvPr id="9" name="Slide Number Placeholder 8">
            <a:extLst>
              <a:ext uri="{FF2B5EF4-FFF2-40B4-BE49-F238E27FC236}">
                <a16:creationId xmlns:a16="http://schemas.microsoft.com/office/drawing/2014/main" id="{A5C56421-96FC-C67D-B6FA-5C3CB98DD548}"/>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366711311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8B985-F53D-D947-E714-096FF5FC7940}"/>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9038A6F4-4266-ADFF-9F7C-113E99EA3312}"/>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4" name="Footer Placeholder 3">
            <a:extLst>
              <a:ext uri="{FF2B5EF4-FFF2-40B4-BE49-F238E27FC236}">
                <a16:creationId xmlns:a16="http://schemas.microsoft.com/office/drawing/2014/main" id="{14F04B35-FB11-45A6-0502-E676FAA79648}"/>
              </a:ext>
            </a:extLst>
          </p:cNvPr>
          <p:cNvSpPr>
            <a:spLocks noGrp="1"/>
          </p:cNvSpPr>
          <p:nvPr>
            <p:ph type="ftr" sz="quarter" idx="11"/>
          </p:nvPr>
        </p:nvSpPr>
        <p:spPr/>
        <p:txBody>
          <a:bodyPr/>
          <a:lstStyle/>
          <a:p>
            <a:endParaRPr lang="en-CA" dirty="0"/>
          </a:p>
        </p:txBody>
      </p:sp>
      <p:sp>
        <p:nvSpPr>
          <p:cNvPr id="5" name="Slide Number Placeholder 4">
            <a:extLst>
              <a:ext uri="{FF2B5EF4-FFF2-40B4-BE49-F238E27FC236}">
                <a16:creationId xmlns:a16="http://schemas.microsoft.com/office/drawing/2014/main" id="{EC2D4DBA-06D0-443C-27FF-0B9E4E837BE0}"/>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7995807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17094A-2A01-85CB-9732-85E440B4CE6B}"/>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3" name="Footer Placeholder 2">
            <a:extLst>
              <a:ext uri="{FF2B5EF4-FFF2-40B4-BE49-F238E27FC236}">
                <a16:creationId xmlns:a16="http://schemas.microsoft.com/office/drawing/2014/main" id="{A159C333-0E93-22C2-CBD5-217242BA5A03}"/>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8E9B1738-DBF5-E96B-8314-9D9D797A0830}"/>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164521117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55A4B-E921-E0C1-C0CA-D976389F9D1F}"/>
              </a:ext>
            </a:extLst>
          </p:cNvPr>
          <p:cNvSpPr>
            <a:spLocks noGrp="1"/>
          </p:cNvSpPr>
          <p:nvPr>
            <p:ph type="title"/>
          </p:nvPr>
        </p:nvSpPr>
        <p:spPr>
          <a:xfrm>
            <a:off x="629841" y="457200"/>
            <a:ext cx="2949178" cy="1600200"/>
          </a:xfrm>
        </p:spPr>
        <p:txBody>
          <a:bodyPr anchor="b"/>
          <a:lstStyle>
            <a:lvl1pPr>
              <a:defRPr sz="135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37CDABEC-9CB7-58DE-85DE-3BEFCACEA9A9}"/>
              </a:ext>
            </a:extLst>
          </p:cNvPr>
          <p:cNvSpPr>
            <a:spLocks noGrp="1"/>
          </p:cNvSpPr>
          <p:nvPr>
            <p:ph idx="1"/>
          </p:nvPr>
        </p:nvSpPr>
        <p:spPr>
          <a:xfrm>
            <a:off x="3887391" y="987430"/>
            <a:ext cx="4629150" cy="4873625"/>
          </a:xfrm>
        </p:spPr>
        <p:txBody>
          <a:bodyPr/>
          <a:lstStyle>
            <a:lvl1pPr>
              <a:defRPr sz="1350"/>
            </a:lvl1pPr>
            <a:lvl2pPr>
              <a:defRPr sz="1181"/>
            </a:lvl2pPr>
            <a:lvl3pPr>
              <a:defRPr sz="1013"/>
            </a:lvl3pPr>
            <a:lvl4pPr>
              <a:defRPr sz="844"/>
            </a:lvl4pPr>
            <a:lvl5pPr>
              <a:defRPr sz="844"/>
            </a:lvl5pPr>
            <a:lvl6pPr>
              <a:defRPr sz="844"/>
            </a:lvl6pPr>
            <a:lvl7pPr>
              <a:defRPr sz="844"/>
            </a:lvl7pPr>
            <a:lvl8pPr>
              <a:defRPr sz="844"/>
            </a:lvl8pPr>
            <a:lvl9pPr>
              <a:defRPr sz="84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8A5A186A-00D1-3281-7D93-ADF5CFF32179}"/>
              </a:ext>
            </a:extLst>
          </p:cNvPr>
          <p:cNvSpPr>
            <a:spLocks noGrp="1"/>
          </p:cNvSpPr>
          <p:nvPr>
            <p:ph type="body" sz="half" idx="2"/>
          </p:nvPr>
        </p:nvSpPr>
        <p:spPr>
          <a:xfrm>
            <a:off x="629841" y="2057400"/>
            <a:ext cx="2949178" cy="3811588"/>
          </a:xfrm>
        </p:spPr>
        <p:txBody>
          <a:bodyPr/>
          <a:lstStyle>
            <a:lvl1pPr marL="0" indent="0">
              <a:buNone/>
              <a:defRPr sz="675"/>
            </a:lvl1pPr>
            <a:lvl2pPr marL="192881" indent="0">
              <a:buNone/>
              <a:defRPr sz="591"/>
            </a:lvl2pPr>
            <a:lvl3pPr marL="385763" indent="0">
              <a:buNone/>
              <a:defRPr sz="506"/>
            </a:lvl3pPr>
            <a:lvl4pPr marL="578644" indent="0">
              <a:buNone/>
              <a:defRPr sz="422"/>
            </a:lvl4pPr>
            <a:lvl5pPr marL="771525" indent="0">
              <a:buNone/>
              <a:defRPr sz="422"/>
            </a:lvl5pPr>
            <a:lvl6pPr marL="964406" indent="0">
              <a:buNone/>
              <a:defRPr sz="422"/>
            </a:lvl6pPr>
            <a:lvl7pPr marL="1157288" indent="0">
              <a:buNone/>
              <a:defRPr sz="422"/>
            </a:lvl7pPr>
            <a:lvl8pPr marL="1350169" indent="0">
              <a:buNone/>
              <a:defRPr sz="422"/>
            </a:lvl8pPr>
            <a:lvl9pPr marL="1543050" indent="0">
              <a:buNone/>
              <a:defRPr sz="422"/>
            </a:lvl9pPr>
          </a:lstStyle>
          <a:p>
            <a:pPr lvl="0"/>
            <a:r>
              <a:rPr lang="en-US"/>
              <a:t>Click to edit Master text styles</a:t>
            </a:r>
          </a:p>
        </p:txBody>
      </p:sp>
      <p:sp>
        <p:nvSpPr>
          <p:cNvPr id="5" name="Date Placeholder 4">
            <a:extLst>
              <a:ext uri="{FF2B5EF4-FFF2-40B4-BE49-F238E27FC236}">
                <a16:creationId xmlns:a16="http://schemas.microsoft.com/office/drawing/2014/main" id="{9F784E7F-5708-511E-0766-5D13CB21CD69}"/>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6" name="Footer Placeholder 5">
            <a:extLst>
              <a:ext uri="{FF2B5EF4-FFF2-40B4-BE49-F238E27FC236}">
                <a16:creationId xmlns:a16="http://schemas.microsoft.com/office/drawing/2014/main" id="{7089CB4F-70C5-7515-B219-0F9D5D440683}"/>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1C4CC2AB-7761-12E5-C411-590694A8E0EF}"/>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214882036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AFE0B-CF52-020B-F4C9-B3F3B7A77E40}"/>
              </a:ext>
            </a:extLst>
          </p:cNvPr>
          <p:cNvSpPr>
            <a:spLocks noGrp="1"/>
          </p:cNvSpPr>
          <p:nvPr>
            <p:ph type="title"/>
          </p:nvPr>
        </p:nvSpPr>
        <p:spPr>
          <a:xfrm>
            <a:off x="629841" y="457200"/>
            <a:ext cx="2949178" cy="1600200"/>
          </a:xfrm>
        </p:spPr>
        <p:txBody>
          <a:bodyPr anchor="b"/>
          <a:lstStyle>
            <a:lvl1pPr>
              <a:defRPr sz="135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66926689-CFAD-F731-9780-C0919F4F657B}"/>
              </a:ext>
            </a:extLst>
          </p:cNvPr>
          <p:cNvSpPr>
            <a:spLocks noGrp="1"/>
          </p:cNvSpPr>
          <p:nvPr>
            <p:ph type="pic" idx="1"/>
          </p:nvPr>
        </p:nvSpPr>
        <p:spPr>
          <a:xfrm>
            <a:off x="3887391" y="987430"/>
            <a:ext cx="4629150" cy="4873625"/>
          </a:xfrm>
        </p:spPr>
        <p:txBody>
          <a:bodyPr/>
          <a:lstStyle>
            <a:lvl1pPr marL="0" indent="0">
              <a:buNone/>
              <a:defRPr sz="1350"/>
            </a:lvl1pPr>
            <a:lvl2pPr marL="192881" indent="0">
              <a:buNone/>
              <a:defRPr sz="1181"/>
            </a:lvl2pPr>
            <a:lvl3pPr marL="385763" indent="0">
              <a:buNone/>
              <a:defRPr sz="1013"/>
            </a:lvl3pPr>
            <a:lvl4pPr marL="578644" indent="0">
              <a:buNone/>
              <a:defRPr sz="844"/>
            </a:lvl4pPr>
            <a:lvl5pPr marL="771525" indent="0">
              <a:buNone/>
              <a:defRPr sz="844"/>
            </a:lvl5pPr>
            <a:lvl6pPr marL="964406" indent="0">
              <a:buNone/>
              <a:defRPr sz="844"/>
            </a:lvl6pPr>
            <a:lvl7pPr marL="1157288" indent="0">
              <a:buNone/>
              <a:defRPr sz="844"/>
            </a:lvl7pPr>
            <a:lvl8pPr marL="1350169" indent="0">
              <a:buNone/>
              <a:defRPr sz="844"/>
            </a:lvl8pPr>
            <a:lvl9pPr marL="1543050" indent="0">
              <a:buNone/>
              <a:defRPr sz="844"/>
            </a:lvl9pPr>
          </a:lstStyle>
          <a:p>
            <a:endParaRPr lang="en-CA" dirty="0"/>
          </a:p>
        </p:txBody>
      </p:sp>
      <p:sp>
        <p:nvSpPr>
          <p:cNvPr id="4" name="Text Placeholder 3">
            <a:extLst>
              <a:ext uri="{FF2B5EF4-FFF2-40B4-BE49-F238E27FC236}">
                <a16:creationId xmlns:a16="http://schemas.microsoft.com/office/drawing/2014/main" id="{27F29BE3-EF71-7F89-A4CD-0ADE3C4288DB}"/>
              </a:ext>
            </a:extLst>
          </p:cNvPr>
          <p:cNvSpPr>
            <a:spLocks noGrp="1"/>
          </p:cNvSpPr>
          <p:nvPr>
            <p:ph type="body" sz="half" idx="2"/>
          </p:nvPr>
        </p:nvSpPr>
        <p:spPr>
          <a:xfrm>
            <a:off x="629841" y="2057400"/>
            <a:ext cx="2949178" cy="3811588"/>
          </a:xfrm>
        </p:spPr>
        <p:txBody>
          <a:bodyPr/>
          <a:lstStyle>
            <a:lvl1pPr marL="0" indent="0">
              <a:buNone/>
              <a:defRPr sz="675"/>
            </a:lvl1pPr>
            <a:lvl2pPr marL="192881" indent="0">
              <a:buNone/>
              <a:defRPr sz="591"/>
            </a:lvl2pPr>
            <a:lvl3pPr marL="385763" indent="0">
              <a:buNone/>
              <a:defRPr sz="506"/>
            </a:lvl3pPr>
            <a:lvl4pPr marL="578644" indent="0">
              <a:buNone/>
              <a:defRPr sz="422"/>
            </a:lvl4pPr>
            <a:lvl5pPr marL="771525" indent="0">
              <a:buNone/>
              <a:defRPr sz="422"/>
            </a:lvl5pPr>
            <a:lvl6pPr marL="964406" indent="0">
              <a:buNone/>
              <a:defRPr sz="422"/>
            </a:lvl6pPr>
            <a:lvl7pPr marL="1157288" indent="0">
              <a:buNone/>
              <a:defRPr sz="422"/>
            </a:lvl7pPr>
            <a:lvl8pPr marL="1350169" indent="0">
              <a:buNone/>
              <a:defRPr sz="422"/>
            </a:lvl8pPr>
            <a:lvl9pPr marL="1543050" indent="0">
              <a:buNone/>
              <a:defRPr sz="422"/>
            </a:lvl9pPr>
          </a:lstStyle>
          <a:p>
            <a:pPr lvl="0"/>
            <a:r>
              <a:rPr lang="en-US"/>
              <a:t>Click to edit Master text styles</a:t>
            </a:r>
          </a:p>
        </p:txBody>
      </p:sp>
      <p:sp>
        <p:nvSpPr>
          <p:cNvPr id="5" name="Date Placeholder 4">
            <a:extLst>
              <a:ext uri="{FF2B5EF4-FFF2-40B4-BE49-F238E27FC236}">
                <a16:creationId xmlns:a16="http://schemas.microsoft.com/office/drawing/2014/main" id="{393D9016-CD97-85B7-881B-0B6F74E71348}"/>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6" name="Footer Placeholder 5">
            <a:extLst>
              <a:ext uri="{FF2B5EF4-FFF2-40B4-BE49-F238E27FC236}">
                <a16:creationId xmlns:a16="http://schemas.microsoft.com/office/drawing/2014/main" id="{1ED1E1C0-8A98-20D1-6B5F-91D0A52B469F}"/>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0A144FDC-284A-A11F-063A-E68F8D178B4B}"/>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281970762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0EDC1-933F-8450-414D-1AC4D8E548E4}"/>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5CBC46F-1B82-B50B-3F04-C8F1E46FFF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6938C89-244C-379A-9194-295E35267AF6}"/>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5" name="Footer Placeholder 4">
            <a:extLst>
              <a:ext uri="{FF2B5EF4-FFF2-40B4-BE49-F238E27FC236}">
                <a16:creationId xmlns:a16="http://schemas.microsoft.com/office/drawing/2014/main" id="{88894C7B-56B9-A5B2-93B3-1E7FB4D7EA4D}"/>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6F4C292E-C164-60B7-EB11-E8EE4C9353B7}"/>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11695784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9EB289-DED5-BCE3-DA3B-C6B206943F6D}"/>
              </a:ext>
            </a:extLst>
          </p:cNvPr>
          <p:cNvSpPr>
            <a:spLocks noGrp="1"/>
          </p:cNvSpPr>
          <p:nvPr>
            <p:ph type="title" orient="vert"/>
          </p:nvPr>
        </p:nvSpPr>
        <p:spPr>
          <a:xfrm>
            <a:off x="6543676" y="365125"/>
            <a:ext cx="1971675"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7DE7CD54-13F3-5862-1ED1-184C000C1F28}"/>
              </a:ext>
            </a:extLst>
          </p:cNvPr>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84FE9D1-A893-8EA2-D7BF-26A49AE7251A}"/>
              </a:ext>
            </a:extLst>
          </p:cNvPr>
          <p:cNvSpPr>
            <a:spLocks noGrp="1"/>
          </p:cNvSpPr>
          <p:nvPr>
            <p:ph type="dt" sz="half" idx="10"/>
          </p:nvPr>
        </p:nvSpPr>
        <p:spPr/>
        <p:txBody>
          <a:bodyPr/>
          <a:lstStyle/>
          <a:p>
            <a:fld id="{5DF27BA3-316E-9F42-8E7F-E168F57F3F5D}" type="datetimeFigureOut">
              <a:rPr lang="en-CA" smtClean="0"/>
              <a:t>2026-09-25</a:t>
            </a:fld>
            <a:endParaRPr lang="en-CA" dirty="0"/>
          </a:p>
        </p:txBody>
      </p:sp>
      <p:sp>
        <p:nvSpPr>
          <p:cNvPr id="5" name="Footer Placeholder 4">
            <a:extLst>
              <a:ext uri="{FF2B5EF4-FFF2-40B4-BE49-F238E27FC236}">
                <a16:creationId xmlns:a16="http://schemas.microsoft.com/office/drawing/2014/main" id="{20A41915-4020-3804-CC77-FEDD516CC1B0}"/>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7FA6F507-5B03-3C33-53C8-3386B2FB4E30}"/>
              </a:ext>
            </a:extLst>
          </p:cNvPr>
          <p:cNvSpPr>
            <a:spLocks noGrp="1"/>
          </p:cNvSpPr>
          <p:nvPr>
            <p:ph type="sldNum" sz="quarter" idx="12"/>
          </p:nvPr>
        </p:nvSpPr>
        <p:spPr/>
        <p:txBody>
          <a:bodyPr/>
          <a:lstStyle/>
          <a:p>
            <a:fld id="{73DCA996-C466-3548-B887-1A36B90685A0}" type="slidenum">
              <a:rPr lang="en-CA" smtClean="0"/>
              <a:t>‹#›</a:t>
            </a:fld>
            <a:endParaRPr lang="en-CA" dirty="0"/>
          </a:p>
        </p:txBody>
      </p:sp>
    </p:spTree>
    <p:extLst>
      <p:ext uri="{BB962C8B-B14F-4D97-AF65-F5344CB8AC3E}">
        <p14:creationId xmlns:p14="http://schemas.microsoft.com/office/powerpoint/2010/main" val="110790644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1"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9" dirty="0"/>
          </a:p>
        </p:txBody>
      </p:sp>
      <p:sp>
        <p:nvSpPr>
          <p:cNvPr id="8" name="Rectangle 7">
            <a:extLst>
              <a:ext uri="{FF2B5EF4-FFF2-40B4-BE49-F238E27FC236}">
                <a16:creationId xmlns:a16="http://schemas.microsoft.com/office/drawing/2014/main" id="{21508BC1-7ABB-42C8-B268-3C6F4FD455DE}"/>
              </a:ext>
            </a:extLst>
          </p:cNvPr>
          <p:cNvSpPr/>
          <p:nvPr userDrawn="1"/>
        </p:nvSpPr>
        <p:spPr>
          <a:xfrm>
            <a:off x="150021" y="-1"/>
            <a:ext cx="899398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9" dirty="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428626" y="4"/>
            <a:ext cx="4525566" cy="6857999"/>
          </a:xfrm>
          <a:solidFill>
            <a:schemeClr val="bg1">
              <a:lumMod val="95000"/>
            </a:schemeClr>
          </a:solidFill>
        </p:spPr>
        <p:txBody>
          <a:bodyPr>
            <a:normAutofit/>
          </a:bodyPr>
          <a:lstStyle>
            <a:lvl1pPr marL="0" indent="0" algn="ctr">
              <a:buNone/>
              <a:defRPr sz="759"/>
            </a:lvl1pPr>
          </a:lstStyle>
          <a:p>
            <a:r>
              <a:rPr lang="en-US" dirty="0"/>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1" y="1"/>
            <a:ext cx="278606"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9" dirty="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5179219" y="1512896"/>
            <a:ext cx="3739754" cy="3262311"/>
          </a:xfrm>
        </p:spPr>
        <p:txBody>
          <a:bodyPr anchor="b"/>
          <a:lstStyle>
            <a:lvl1pPr algn="l">
              <a:defRPr sz="2531">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5179219" y="4927607"/>
            <a:ext cx="3739754" cy="976311"/>
          </a:xfrm>
        </p:spPr>
        <p:txBody>
          <a:bodyPr/>
          <a:lstStyle>
            <a:lvl1pPr marL="0" indent="0" algn="l">
              <a:buNone/>
              <a:defRPr sz="1012">
                <a:solidFill>
                  <a:schemeClr val="bg1"/>
                </a:solidFill>
              </a:defRPr>
            </a:lvl1pPr>
            <a:lvl2pPr marL="192824" indent="0" algn="ctr">
              <a:buNone/>
              <a:defRPr sz="843"/>
            </a:lvl2pPr>
            <a:lvl3pPr marL="385647" indent="0" algn="ctr">
              <a:buNone/>
              <a:defRPr sz="759"/>
            </a:lvl3pPr>
            <a:lvl4pPr marL="578471" indent="0" algn="ctr">
              <a:buNone/>
              <a:defRPr sz="675"/>
            </a:lvl4pPr>
            <a:lvl5pPr marL="771293" indent="0" algn="ctr">
              <a:buNone/>
              <a:defRPr sz="675"/>
            </a:lvl5pPr>
            <a:lvl6pPr marL="964118" indent="0" algn="ctr">
              <a:buNone/>
              <a:defRPr sz="675"/>
            </a:lvl6pPr>
            <a:lvl7pPr marL="1156940" indent="0" algn="ctr">
              <a:buNone/>
              <a:defRPr sz="675"/>
            </a:lvl7pPr>
            <a:lvl8pPr marL="1349764" indent="0" algn="ctr">
              <a:buNone/>
              <a:defRPr sz="675"/>
            </a:lvl8pPr>
            <a:lvl9pPr marL="1542587" indent="0" algn="ctr">
              <a:buNone/>
              <a:defRPr sz="675"/>
            </a:lvl9pPr>
          </a:lstStyle>
          <a:p>
            <a:r>
              <a:rPr lang="en-US"/>
              <a:t>Click to edit Master subtitle style</a:t>
            </a:r>
            <a:endParaRPr lang="en-US" dirty="0"/>
          </a:p>
        </p:txBody>
      </p:sp>
    </p:spTree>
    <p:extLst>
      <p:ext uri="{BB962C8B-B14F-4D97-AF65-F5344CB8AC3E}">
        <p14:creationId xmlns:p14="http://schemas.microsoft.com/office/powerpoint/2010/main" val="4055823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2.jpe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image" Target="../media/image2.jpeg"/><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heme" Target="../theme/theme6.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430ABC-E686-E342-9794-9DB0C8BA62D4}" type="datetimeFigureOut">
              <a:rPr lang="en-US" smtClean="0"/>
              <a:pPr/>
              <a:t>9/25/2026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7A01B1-2C0F-CC4B-B44D-8FDE3A89AD2D}" type="slidenum">
              <a:rPr lang="en-US" smtClean="0"/>
              <a:pPr/>
              <a:t>‹#›</a:t>
            </a:fld>
            <a:endParaRPr lang="en-US"/>
          </a:p>
        </p:txBody>
      </p:sp>
      <p:pic>
        <p:nvPicPr>
          <p:cNvPr id="7" name="Picture 6" descr="masterpage.jpg"/>
          <p:cNvPicPr>
            <a:picLocks noChangeAspect="1"/>
          </p:cNvPicPr>
          <p:nvPr userDrawn="1"/>
        </p:nvPicPr>
        <p:blipFill>
          <a:blip r:embed="rId14"/>
          <a:stretch>
            <a:fillRect/>
          </a:stretch>
        </p:blipFill>
        <p:spPr>
          <a:xfrm>
            <a:off x="-34172" y="-17046"/>
            <a:ext cx="9221922" cy="691644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B7AEF2-92DD-12FF-450D-F13F23BEBA08}"/>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E375AE4E-6562-9D9C-87D8-B11D0DADF36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46C4AE8-7921-393C-E871-F8B838E2117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5DF27BA3-316E-9F42-8E7F-E168F57F3F5D}" type="datetimeFigureOut">
              <a:rPr lang="en-CA" smtClean="0"/>
              <a:t>2026-09-25</a:t>
            </a:fld>
            <a:endParaRPr lang="en-CA" dirty="0"/>
          </a:p>
        </p:txBody>
      </p:sp>
      <p:sp>
        <p:nvSpPr>
          <p:cNvPr id="5" name="Footer Placeholder 4">
            <a:extLst>
              <a:ext uri="{FF2B5EF4-FFF2-40B4-BE49-F238E27FC236}">
                <a16:creationId xmlns:a16="http://schemas.microsoft.com/office/drawing/2014/main" id="{AE17513E-8696-A683-BA86-16416A8641D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CA" dirty="0"/>
          </a:p>
        </p:txBody>
      </p:sp>
      <p:sp>
        <p:nvSpPr>
          <p:cNvPr id="6" name="Slide Number Placeholder 5">
            <a:extLst>
              <a:ext uri="{FF2B5EF4-FFF2-40B4-BE49-F238E27FC236}">
                <a16:creationId xmlns:a16="http://schemas.microsoft.com/office/drawing/2014/main" id="{D7C47CE3-069E-1B5C-E56E-438CB7F1CBB0}"/>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73DCA996-C466-3548-B887-1A36B90685A0}" type="slidenum">
              <a:rPr lang="en-CA" smtClean="0"/>
              <a:t>‹#›</a:t>
            </a:fld>
            <a:endParaRPr lang="en-CA" dirty="0"/>
          </a:p>
        </p:txBody>
      </p:sp>
    </p:spTree>
    <p:extLst>
      <p:ext uri="{BB962C8B-B14F-4D97-AF65-F5344CB8AC3E}">
        <p14:creationId xmlns:p14="http://schemas.microsoft.com/office/powerpoint/2010/main" val="31913236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9430ABC-E686-E342-9794-9DB0C8BA62D4}" type="datetimeFigureOut">
              <a:rPr lang="en-US" smtClean="0"/>
              <a:pPr/>
              <a:t>9/25/2026</a:t>
            </a:fld>
            <a:endParaRPr lang="en-US" dirty="0"/>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07A01B1-2C0F-CC4B-B44D-8FDE3A89AD2D}" type="slidenum">
              <a:rPr lang="en-US" smtClean="0"/>
              <a:pPr/>
              <a:t>‹#›</a:t>
            </a:fld>
            <a:endParaRPr lang="en-US" dirty="0"/>
          </a:p>
        </p:txBody>
      </p:sp>
      <p:pic>
        <p:nvPicPr>
          <p:cNvPr id="7" name="Picture 6" descr="masterpage.jpg"/>
          <p:cNvPicPr>
            <a:picLocks noChangeAspect="1"/>
          </p:cNvPicPr>
          <p:nvPr userDrawn="1"/>
        </p:nvPicPr>
        <p:blipFill>
          <a:blip r:embed="rId15"/>
          <a:stretch>
            <a:fillRect/>
          </a:stretch>
        </p:blipFill>
        <p:spPr>
          <a:xfrm>
            <a:off x="-34172" y="-17046"/>
            <a:ext cx="9221922" cy="6916441"/>
          </a:xfrm>
          <a:prstGeom prst="rect">
            <a:avLst/>
          </a:prstGeom>
        </p:spPr>
      </p:pic>
    </p:spTree>
    <p:extLst>
      <p:ext uri="{BB962C8B-B14F-4D97-AF65-F5344CB8AC3E}">
        <p14:creationId xmlns:p14="http://schemas.microsoft.com/office/powerpoint/2010/main" val="205823388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B7AEF2-92DD-12FF-450D-F13F23BEBA08}"/>
              </a:ext>
            </a:extLst>
          </p:cNvPr>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E375AE4E-6562-9D9C-87D8-B11D0DADF36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46C4AE8-7921-393C-E871-F8B838E2117A}"/>
              </a:ext>
            </a:extLst>
          </p:cNvPr>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675">
                <a:solidFill>
                  <a:schemeClr val="tx1">
                    <a:tint val="82000"/>
                  </a:schemeClr>
                </a:solidFill>
              </a:defRPr>
            </a:lvl1pPr>
          </a:lstStyle>
          <a:p>
            <a:fld id="{5DF27BA3-316E-9F42-8E7F-E168F57F3F5D}" type="datetimeFigureOut">
              <a:rPr lang="en-CA" smtClean="0"/>
              <a:t>2026-09-25</a:t>
            </a:fld>
            <a:endParaRPr lang="en-CA" dirty="0"/>
          </a:p>
        </p:txBody>
      </p:sp>
      <p:sp>
        <p:nvSpPr>
          <p:cNvPr id="5" name="Footer Placeholder 4">
            <a:extLst>
              <a:ext uri="{FF2B5EF4-FFF2-40B4-BE49-F238E27FC236}">
                <a16:creationId xmlns:a16="http://schemas.microsoft.com/office/drawing/2014/main" id="{AE17513E-8696-A683-BA86-16416A8641D0}"/>
              </a:ext>
            </a:extLst>
          </p:cNvPr>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675">
                <a:solidFill>
                  <a:schemeClr val="tx1">
                    <a:tint val="82000"/>
                  </a:schemeClr>
                </a:solidFill>
              </a:defRPr>
            </a:lvl1pPr>
          </a:lstStyle>
          <a:p>
            <a:endParaRPr lang="en-CA" dirty="0"/>
          </a:p>
        </p:txBody>
      </p:sp>
      <p:sp>
        <p:nvSpPr>
          <p:cNvPr id="6" name="Slide Number Placeholder 5">
            <a:extLst>
              <a:ext uri="{FF2B5EF4-FFF2-40B4-BE49-F238E27FC236}">
                <a16:creationId xmlns:a16="http://schemas.microsoft.com/office/drawing/2014/main" id="{D7C47CE3-069E-1B5C-E56E-438CB7F1CBB0}"/>
              </a:ext>
            </a:extLst>
          </p:cNvPr>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675">
                <a:solidFill>
                  <a:schemeClr val="tx1">
                    <a:tint val="82000"/>
                  </a:schemeClr>
                </a:solidFill>
              </a:defRPr>
            </a:lvl1pPr>
          </a:lstStyle>
          <a:p>
            <a:fld id="{73DCA996-C466-3548-B887-1A36B90685A0}" type="slidenum">
              <a:rPr lang="en-CA" smtClean="0"/>
              <a:t>‹#›</a:t>
            </a:fld>
            <a:endParaRPr lang="en-CA" dirty="0"/>
          </a:p>
        </p:txBody>
      </p:sp>
    </p:spTree>
    <p:extLst>
      <p:ext uri="{BB962C8B-B14F-4D97-AF65-F5344CB8AC3E}">
        <p14:creationId xmlns:p14="http://schemas.microsoft.com/office/powerpoint/2010/main" val="1511501353"/>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675">
                <a:solidFill>
                  <a:schemeClr val="tx1">
                    <a:tint val="75000"/>
                  </a:schemeClr>
                </a:solidFill>
              </a:defRPr>
            </a:lvl1pPr>
          </a:lstStyle>
          <a:p>
            <a:fld id="{59430ABC-E686-E342-9794-9DB0C8BA62D4}" type="datetimeFigureOut">
              <a:rPr lang="en-US" smtClean="0"/>
              <a:pPr/>
              <a:t>9/25/2026</a:t>
            </a:fld>
            <a:endParaRPr lang="en-US" dirty="0"/>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C07A01B1-2C0F-CC4B-B44D-8FDE3A89AD2D}" type="slidenum">
              <a:rPr lang="en-US" smtClean="0"/>
              <a:pPr/>
              <a:t>‹#›</a:t>
            </a:fld>
            <a:endParaRPr lang="en-US" dirty="0"/>
          </a:p>
        </p:txBody>
      </p:sp>
      <p:pic>
        <p:nvPicPr>
          <p:cNvPr id="7" name="Picture 6" descr="masterpage.jpg"/>
          <p:cNvPicPr>
            <a:picLocks noChangeAspect="1"/>
          </p:cNvPicPr>
          <p:nvPr userDrawn="1"/>
        </p:nvPicPr>
        <p:blipFill>
          <a:blip r:embed="rId15"/>
          <a:stretch>
            <a:fillRect/>
          </a:stretch>
        </p:blipFill>
        <p:spPr>
          <a:xfrm>
            <a:off x="-34172" y="-17046"/>
            <a:ext cx="9221922" cy="6916441"/>
          </a:xfrm>
          <a:prstGeom prst="rect">
            <a:avLst/>
          </a:prstGeom>
        </p:spPr>
      </p:pic>
    </p:spTree>
    <p:extLst>
      <p:ext uri="{BB962C8B-B14F-4D97-AF65-F5344CB8AC3E}">
        <p14:creationId xmlns:p14="http://schemas.microsoft.com/office/powerpoint/2010/main" val="3107678350"/>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ctr" defTabSz="257175" rtl="0" eaLnBrk="1" latinLnBrk="0" hangingPunct="1">
        <a:spcBef>
          <a:spcPct val="0"/>
        </a:spcBef>
        <a:buNone/>
        <a:defRPr sz="2475"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B7AEF2-92DD-12FF-450D-F13F23BEBA08}"/>
              </a:ext>
            </a:extLst>
          </p:cNvPr>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E375AE4E-6562-9D9C-87D8-B11D0DADF36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46C4AE8-7921-393C-E871-F8B838E2117A}"/>
              </a:ext>
            </a:extLst>
          </p:cNvPr>
          <p:cNvSpPr>
            <a:spLocks noGrp="1"/>
          </p:cNvSpPr>
          <p:nvPr>
            <p:ph type="dt" sz="half" idx="2"/>
          </p:nvPr>
        </p:nvSpPr>
        <p:spPr>
          <a:xfrm>
            <a:off x="628650" y="6356355"/>
            <a:ext cx="2057400" cy="365125"/>
          </a:xfrm>
          <a:prstGeom prst="rect">
            <a:avLst/>
          </a:prstGeom>
        </p:spPr>
        <p:txBody>
          <a:bodyPr vert="horz" lIns="91440" tIns="45720" rIns="91440" bIns="45720" rtlCol="0" anchor="ctr"/>
          <a:lstStyle>
            <a:lvl1pPr algn="l">
              <a:defRPr sz="506">
                <a:solidFill>
                  <a:schemeClr val="tx1">
                    <a:tint val="82000"/>
                  </a:schemeClr>
                </a:solidFill>
              </a:defRPr>
            </a:lvl1pPr>
          </a:lstStyle>
          <a:p>
            <a:fld id="{5DF27BA3-316E-9F42-8E7F-E168F57F3F5D}" type="datetimeFigureOut">
              <a:rPr lang="en-CA" smtClean="0"/>
              <a:t>2026-09-25</a:t>
            </a:fld>
            <a:endParaRPr lang="en-CA" dirty="0"/>
          </a:p>
        </p:txBody>
      </p:sp>
      <p:sp>
        <p:nvSpPr>
          <p:cNvPr id="5" name="Footer Placeholder 4">
            <a:extLst>
              <a:ext uri="{FF2B5EF4-FFF2-40B4-BE49-F238E27FC236}">
                <a16:creationId xmlns:a16="http://schemas.microsoft.com/office/drawing/2014/main" id="{AE17513E-8696-A683-BA86-16416A8641D0}"/>
              </a:ext>
            </a:extLst>
          </p:cNvPr>
          <p:cNvSpPr>
            <a:spLocks noGrp="1"/>
          </p:cNvSpPr>
          <p:nvPr>
            <p:ph type="ftr" sz="quarter" idx="3"/>
          </p:nvPr>
        </p:nvSpPr>
        <p:spPr>
          <a:xfrm>
            <a:off x="3028950" y="6356355"/>
            <a:ext cx="3086100" cy="365125"/>
          </a:xfrm>
          <a:prstGeom prst="rect">
            <a:avLst/>
          </a:prstGeom>
        </p:spPr>
        <p:txBody>
          <a:bodyPr vert="horz" lIns="91440" tIns="45720" rIns="91440" bIns="45720" rtlCol="0" anchor="ctr"/>
          <a:lstStyle>
            <a:lvl1pPr algn="ctr">
              <a:defRPr sz="506">
                <a:solidFill>
                  <a:schemeClr val="tx1">
                    <a:tint val="82000"/>
                  </a:schemeClr>
                </a:solidFill>
              </a:defRPr>
            </a:lvl1pPr>
          </a:lstStyle>
          <a:p>
            <a:endParaRPr lang="en-CA" dirty="0"/>
          </a:p>
        </p:txBody>
      </p:sp>
      <p:sp>
        <p:nvSpPr>
          <p:cNvPr id="6" name="Slide Number Placeholder 5">
            <a:extLst>
              <a:ext uri="{FF2B5EF4-FFF2-40B4-BE49-F238E27FC236}">
                <a16:creationId xmlns:a16="http://schemas.microsoft.com/office/drawing/2014/main" id="{D7C47CE3-069E-1B5C-E56E-438CB7F1CBB0}"/>
              </a:ext>
            </a:extLst>
          </p:cNvPr>
          <p:cNvSpPr>
            <a:spLocks noGrp="1"/>
          </p:cNvSpPr>
          <p:nvPr>
            <p:ph type="sldNum" sz="quarter" idx="4"/>
          </p:nvPr>
        </p:nvSpPr>
        <p:spPr>
          <a:xfrm>
            <a:off x="6457950" y="6356355"/>
            <a:ext cx="2057400" cy="365125"/>
          </a:xfrm>
          <a:prstGeom prst="rect">
            <a:avLst/>
          </a:prstGeom>
        </p:spPr>
        <p:txBody>
          <a:bodyPr vert="horz" lIns="91440" tIns="45720" rIns="91440" bIns="45720" rtlCol="0" anchor="ctr"/>
          <a:lstStyle>
            <a:lvl1pPr algn="r">
              <a:defRPr sz="506">
                <a:solidFill>
                  <a:schemeClr val="tx1">
                    <a:tint val="82000"/>
                  </a:schemeClr>
                </a:solidFill>
              </a:defRPr>
            </a:lvl1pPr>
          </a:lstStyle>
          <a:p>
            <a:fld id="{73DCA996-C466-3548-B887-1A36B90685A0}" type="slidenum">
              <a:rPr lang="en-CA" smtClean="0"/>
              <a:t>‹#›</a:t>
            </a:fld>
            <a:endParaRPr lang="en-CA" dirty="0"/>
          </a:p>
        </p:txBody>
      </p:sp>
    </p:spTree>
    <p:extLst>
      <p:ext uri="{BB962C8B-B14F-4D97-AF65-F5344CB8AC3E}">
        <p14:creationId xmlns:p14="http://schemas.microsoft.com/office/powerpoint/2010/main" val="501392666"/>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xStyles>
    <p:titleStyle>
      <a:lvl1pPr algn="l" defTabSz="385763" rtl="0" eaLnBrk="1" latinLnBrk="0" hangingPunct="1">
        <a:lnSpc>
          <a:spcPct val="90000"/>
        </a:lnSpc>
        <a:spcBef>
          <a:spcPct val="0"/>
        </a:spcBef>
        <a:buNone/>
        <a:defRPr sz="1856" kern="1200">
          <a:solidFill>
            <a:schemeClr val="tx1"/>
          </a:solidFill>
          <a:latin typeface="+mj-lt"/>
          <a:ea typeface="+mj-ea"/>
          <a:cs typeface="+mj-cs"/>
        </a:defRPr>
      </a:lvl1pPr>
    </p:titleStyle>
    <p:bodyStyle>
      <a:lvl1pPr marL="96441" indent="-96441" algn="l" defTabSz="385763" rtl="0" eaLnBrk="1" latinLnBrk="0" hangingPunct="1">
        <a:lnSpc>
          <a:spcPct val="90000"/>
        </a:lnSpc>
        <a:spcBef>
          <a:spcPts val="422"/>
        </a:spcBef>
        <a:buFont typeface="Arial" panose="020B0604020202020204" pitchFamily="34" charset="0"/>
        <a:buChar char="•"/>
        <a:defRPr sz="1181" kern="1200">
          <a:solidFill>
            <a:schemeClr val="tx1"/>
          </a:solidFill>
          <a:latin typeface="+mn-lt"/>
          <a:ea typeface="+mn-ea"/>
          <a:cs typeface="+mn-cs"/>
        </a:defRPr>
      </a:lvl1pPr>
      <a:lvl2pPr marL="289322" indent="-96441" algn="l" defTabSz="385763" rtl="0" eaLnBrk="1" latinLnBrk="0" hangingPunct="1">
        <a:lnSpc>
          <a:spcPct val="90000"/>
        </a:lnSpc>
        <a:spcBef>
          <a:spcPts val="211"/>
        </a:spcBef>
        <a:buFont typeface="Arial" panose="020B0604020202020204" pitchFamily="34" charset="0"/>
        <a:buChar char="•"/>
        <a:defRPr sz="1013" kern="1200">
          <a:solidFill>
            <a:schemeClr val="tx1"/>
          </a:solidFill>
          <a:latin typeface="+mn-lt"/>
          <a:ea typeface="+mn-ea"/>
          <a:cs typeface="+mn-cs"/>
        </a:defRPr>
      </a:lvl2pPr>
      <a:lvl3pPr marL="482204" indent="-96441" algn="l" defTabSz="385763" rtl="0" eaLnBrk="1" latinLnBrk="0" hangingPunct="1">
        <a:lnSpc>
          <a:spcPct val="90000"/>
        </a:lnSpc>
        <a:spcBef>
          <a:spcPts val="211"/>
        </a:spcBef>
        <a:buFont typeface="Arial" panose="020B0604020202020204" pitchFamily="34" charset="0"/>
        <a:buChar char="•"/>
        <a:defRPr sz="844" kern="1200">
          <a:solidFill>
            <a:schemeClr val="tx1"/>
          </a:solidFill>
          <a:latin typeface="+mn-lt"/>
          <a:ea typeface="+mn-ea"/>
          <a:cs typeface="+mn-cs"/>
        </a:defRPr>
      </a:lvl3pPr>
      <a:lvl4pPr marL="675085"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4pPr>
      <a:lvl5pPr marL="867966"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5pPr>
      <a:lvl6pPr marL="1060847"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6pPr>
      <a:lvl7pPr marL="1253729"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7pPr>
      <a:lvl8pPr marL="1446610"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8pPr>
      <a:lvl9pPr marL="1639491"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9pPr>
    </p:bodyStyle>
    <p:otherStyle>
      <a:defPPr>
        <a:defRPr lang="en-US"/>
      </a:defPPr>
      <a:lvl1pPr marL="0" algn="l" defTabSz="385763" rtl="0" eaLnBrk="1" latinLnBrk="0" hangingPunct="1">
        <a:defRPr sz="760" kern="1200">
          <a:solidFill>
            <a:schemeClr val="tx1"/>
          </a:solidFill>
          <a:latin typeface="+mn-lt"/>
          <a:ea typeface="+mn-ea"/>
          <a:cs typeface="+mn-cs"/>
        </a:defRPr>
      </a:lvl1pPr>
      <a:lvl2pPr marL="192881" algn="l" defTabSz="385763" rtl="0" eaLnBrk="1" latinLnBrk="0" hangingPunct="1">
        <a:defRPr sz="760" kern="1200">
          <a:solidFill>
            <a:schemeClr val="tx1"/>
          </a:solidFill>
          <a:latin typeface="+mn-lt"/>
          <a:ea typeface="+mn-ea"/>
          <a:cs typeface="+mn-cs"/>
        </a:defRPr>
      </a:lvl2pPr>
      <a:lvl3pPr marL="385763" algn="l" defTabSz="385763" rtl="0" eaLnBrk="1" latinLnBrk="0" hangingPunct="1">
        <a:defRPr sz="760" kern="1200">
          <a:solidFill>
            <a:schemeClr val="tx1"/>
          </a:solidFill>
          <a:latin typeface="+mn-lt"/>
          <a:ea typeface="+mn-ea"/>
          <a:cs typeface="+mn-cs"/>
        </a:defRPr>
      </a:lvl3pPr>
      <a:lvl4pPr marL="578644" algn="l" defTabSz="385763" rtl="0" eaLnBrk="1" latinLnBrk="0" hangingPunct="1">
        <a:defRPr sz="760" kern="1200">
          <a:solidFill>
            <a:schemeClr val="tx1"/>
          </a:solidFill>
          <a:latin typeface="+mn-lt"/>
          <a:ea typeface="+mn-ea"/>
          <a:cs typeface="+mn-cs"/>
        </a:defRPr>
      </a:lvl4pPr>
      <a:lvl5pPr marL="771525" algn="l" defTabSz="385763" rtl="0" eaLnBrk="1" latinLnBrk="0" hangingPunct="1">
        <a:defRPr sz="760" kern="1200">
          <a:solidFill>
            <a:schemeClr val="tx1"/>
          </a:solidFill>
          <a:latin typeface="+mn-lt"/>
          <a:ea typeface="+mn-ea"/>
          <a:cs typeface="+mn-cs"/>
        </a:defRPr>
      </a:lvl5pPr>
      <a:lvl6pPr marL="964406" algn="l" defTabSz="385763" rtl="0" eaLnBrk="1" latinLnBrk="0" hangingPunct="1">
        <a:defRPr sz="760" kern="1200">
          <a:solidFill>
            <a:schemeClr val="tx1"/>
          </a:solidFill>
          <a:latin typeface="+mn-lt"/>
          <a:ea typeface="+mn-ea"/>
          <a:cs typeface="+mn-cs"/>
        </a:defRPr>
      </a:lvl6pPr>
      <a:lvl7pPr marL="1157288" algn="l" defTabSz="385763" rtl="0" eaLnBrk="1" latinLnBrk="0" hangingPunct="1">
        <a:defRPr sz="760" kern="1200">
          <a:solidFill>
            <a:schemeClr val="tx1"/>
          </a:solidFill>
          <a:latin typeface="+mn-lt"/>
          <a:ea typeface="+mn-ea"/>
          <a:cs typeface="+mn-cs"/>
        </a:defRPr>
      </a:lvl7pPr>
      <a:lvl8pPr marL="1350169" algn="l" defTabSz="385763" rtl="0" eaLnBrk="1" latinLnBrk="0" hangingPunct="1">
        <a:defRPr sz="760" kern="1200">
          <a:solidFill>
            <a:schemeClr val="tx1"/>
          </a:solidFill>
          <a:latin typeface="+mn-lt"/>
          <a:ea typeface="+mn-ea"/>
          <a:cs typeface="+mn-cs"/>
        </a:defRPr>
      </a:lvl8pPr>
      <a:lvl9pPr marL="1543050" algn="l" defTabSz="385763" rtl="0" eaLnBrk="1" latinLnBrk="0" hangingPunct="1">
        <a:defRPr sz="7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0.jpeg"/><Relationship Id="rId7" Type="http://schemas.openxmlformats.org/officeDocument/2006/relationships/diagramColors" Target="../diagrams/colors1.xm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37.xml"/><Relationship Id="rId4" Type="http://schemas.openxmlformats.org/officeDocument/2006/relationships/image" Target="../media/image29.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1.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3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eg"/><Relationship Id="rId1" Type="http://schemas.openxmlformats.org/officeDocument/2006/relationships/slideLayout" Target="../slideLayouts/slideLayout27.xml"/><Relationship Id="rId5" Type="http://schemas.openxmlformats.org/officeDocument/2006/relationships/image" Target="../media/image34.png"/><Relationship Id="rId4" Type="http://schemas.openxmlformats.org/officeDocument/2006/relationships/image" Target="../media/image33.jpg"/></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7.xml"/><Relationship Id="rId1" Type="http://schemas.openxmlformats.org/officeDocument/2006/relationships/slideLayout" Target="../slideLayouts/slideLayout53.xml"/><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7.jpeg"/><Relationship Id="rId7" Type="http://schemas.openxmlformats.org/officeDocument/2006/relationships/diagramColors" Target="../diagrams/colors2.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munkahelyiterror.blog.hu/2017/11/06/nincs_munkaerohiany_normalis_munkaltato_hiany_van/full_commentlist/1" TargetMode="External"/><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pixnio.com/sk/objekty/priznaky/sikanovanie-zony-znamenie" TargetMode="External"/><Relationship Id="rId2" Type="http://schemas.openxmlformats.org/officeDocument/2006/relationships/image" Target="../media/image40.jp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7.xml"/></Relationships>
</file>

<file path=ppt/slides/_rels/slide5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hyperlink" Target="https://www.hippopx.com/en/teapot-tea-chinese-tea-482903" TargetMode="External"/></Relationships>
</file>

<file path=ppt/slides/_rels/slide6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37.xml"/></Relationships>
</file>

<file path=ppt/slides/_rels/slide6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7.xml"/></Relationships>
</file>

<file path=ppt/slides/_rels/slide66.xml.rels><?xml version="1.0" encoding="UTF-8" standalone="yes"?>
<Relationships xmlns="http://schemas.openxmlformats.org/package/2006/relationships"><Relationship Id="rId3" Type="http://schemas.openxmlformats.org/officeDocument/2006/relationships/hyperlink" Target="mailto:Programdirector@lawyersassist.ca"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hyperlink" Target="https://shoresjardine.com/lawyers/craig-boyer/" TargetMode="External"/><Relationship Id="rId4" Type="http://schemas.openxmlformats.org/officeDocument/2006/relationships/hyperlink" Target="mailto:craig@shoresjardine.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 y="1874888"/>
            <a:ext cx="8772525" cy="2997979"/>
          </a:xfrm>
        </p:spPr>
        <p:txBody>
          <a:bodyPr>
            <a:normAutofit fontScale="90000"/>
          </a:bodyPr>
          <a:lstStyle/>
          <a:p>
            <a:br>
              <a:rPr lang="en-CA" sz="3000" kern="100" dirty="0">
                <a:latin typeface="Aptos" panose="020B0004020202020204" pitchFamily="34" charset="0"/>
                <a:ea typeface="Aptos" panose="020B0004020202020204" pitchFamily="34" charset="0"/>
                <a:cs typeface="Times New Roman" panose="02020603050405020304" pitchFamily="18" charset="0"/>
              </a:rPr>
            </a:br>
            <a:br>
              <a:rPr lang="en-CA" sz="3000" kern="100" dirty="0">
                <a:latin typeface="Aptos" panose="020B0004020202020204" pitchFamily="34" charset="0"/>
                <a:ea typeface="Aptos" panose="020B0004020202020204" pitchFamily="34" charset="0"/>
                <a:cs typeface="Times New Roman" panose="02020603050405020304" pitchFamily="18" charset="0"/>
              </a:rPr>
            </a:br>
            <a:br>
              <a:rPr lang="en-CA" sz="3000" kern="100" dirty="0">
                <a:latin typeface="Aptos" panose="020B0004020202020204" pitchFamily="34" charset="0"/>
                <a:ea typeface="Aptos" panose="020B0004020202020204" pitchFamily="34" charset="0"/>
                <a:cs typeface="Times New Roman" panose="02020603050405020304" pitchFamily="18" charset="0"/>
              </a:rPr>
            </a:br>
            <a:br>
              <a:rPr lang="en-US" sz="1650" kern="100" dirty="0">
                <a:latin typeface="Aptos" panose="020B0004020202020204" pitchFamily="34" charset="0"/>
                <a:ea typeface="Aptos" panose="020B0004020202020204" pitchFamily="34" charset="0"/>
                <a:cs typeface="Times New Roman" panose="02020603050405020304" pitchFamily="18" charset="0"/>
              </a:rPr>
            </a:br>
            <a:br>
              <a:rPr lang="en-CA" sz="3000" dirty="0"/>
            </a:br>
            <a:r>
              <a:rPr lang="en-US" sz="3600" b="1" kern="100" dirty="0">
                <a:solidFill>
                  <a:srgbClr val="535353"/>
                </a:solidFill>
                <a:latin typeface="Open Sans" panose="020B0606030504020204" pitchFamily="34" charset="0"/>
                <a:cs typeface="Times New Roman" panose="02020603050405020304" pitchFamily="18" charset="0"/>
              </a:rPr>
              <a:t>P</a:t>
            </a:r>
            <a:r>
              <a:rPr lang="en-US" sz="3600" b="1" kern="100" dirty="0">
                <a:solidFill>
                  <a:srgbClr val="535353"/>
                </a:solidFill>
                <a:latin typeface="Open Sans" panose="020B0606030504020204" pitchFamily="34" charset="0"/>
                <a:ea typeface="Aptos" panose="020B0004020202020204" pitchFamily="34" charset="0"/>
                <a:cs typeface="Times New Roman" panose="02020603050405020304" pitchFamily="18" charset="0"/>
              </a:rPr>
              <a:t>rofessionalism on Trial: The Rise of Incivility in Law</a:t>
            </a:r>
            <a:br>
              <a:rPr lang="en-CA" dirty="0"/>
            </a:br>
            <a:br>
              <a:rPr lang="en-US" sz="2325" b="1" dirty="0">
                <a:solidFill>
                  <a:srgbClr val="535353"/>
                </a:solidFill>
                <a:latin typeface="Open Sans" panose="020B0606030504020204" pitchFamily="34" charset="0"/>
              </a:rPr>
            </a:br>
            <a:r>
              <a:rPr lang="en-US" sz="2325" b="1" dirty="0">
                <a:solidFill>
                  <a:srgbClr val="535353"/>
                </a:solidFill>
                <a:latin typeface="Open Sans" panose="020B0606030504020204" pitchFamily="34" charset="0"/>
              </a:rPr>
              <a:t>Presented to the Law Society of Yukon</a:t>
            </a:r>
            <a:br>
              <a:rPr lang="en-US" sz="2325" b="1" dirty="0">
                <a:solidFill>
                  <a:srgbClr val="535353"/>
                </a:solidFill>
                <a:latin typeface="Open Sans" panose="020B0606030504020204" pitchFamily="34" charset="0"/>
              </a:rPr>
            </a:br>
            <a:r>
              <a:rPr lang="en-US" sz="2325" b="1" dirty="0">
                <a:solidFill>
                  <a:srgbClr val="535353"/>
                </a:solidFill>
                <a:latin typeface="Open Sans" panose="020B0606030504020204" pitchFamily="34" charset="0"/>
              </a:rPr>
              <a:t> September 25, 2026</a:t>
            </a:r>
            <a:br>
              <a:rPr lang="en-US" sz="1125" b="1" dirty="0">
                <a:solidFill>
                  <a:srgbClr val="4F81BD"/>
                </a:solidFill>
                <a:latin typeface="Calibri"/>
                <a:ea typeface="+mn-ea"/>
                <a:cs typeface="+mn-cs"/>
              </a:rPr>
            </a:br>
            <a:br>
              <a:rPr lang="en-US" sz="3000" b="1" dirty="0">
                <a:solidFill>
                  <a:schemeClr val="accent1"/>
                </a:solidFill>
              </a:rPr>
            </a:br>
            <a:endParaRPr lang="en-US" sz="3000" b="1" dirty="0"/>
          </a:p>
        </p:txBody>
      </p:sp>
      <p:sp>
        <p:nvSpPr>
          <p:cNvPr id="3" name="Subtitle 2"/>
          <p:cNvSpPr>
            <a:spLocks noGrp="1"/>
          </p:cNvSpPr>
          <p:nvPr>
            <p:ph type="subTitle" idx="1"/>
          </p:nvPr>
        </p:nvSpPr>
        <p:spPr>
          <a:xfrm>
            <a:off x="756593" y="5022701"/>
            <a:ext cx="4122001" cy="1388192"/>
          </a:xfrm>
        </p:spPr>
        <p:txBody>
          <a:bodyPr>
            <a:normAutofit/>
          </a:bodyPr>
          <a:lstStyle/>
          <a:p>
            <a:pPr algn="l">
              <a:spcBef>
                <a:spcPts val="0"/>
              </a:spcBef>
            </a:pPr>
            <a:r>
              <a:rPr lang="en-US" sz="1600" b="1" dirty="0">
                <a:solidFill>
                  <a:schemeClr val="accent1"/>
                </a:solidFill>
              </a:rPr>
              <a:t>Marc D. Adler</a:t>
            </a:r>
          </a:p>
          <a:p>
            <a:pPr algn="l">
              <a:spcBef>
                <a:spcPts val="0"/>
              </a:spcBef>
            </a:pPr>
            <a:r>
              <a:rPr lang="en-US" sz="1350" b="1" dirty="0">
                <a:solidFill>
                  <a:prstClr val="black"/>
                </a:solidFill>
                <a:latin typeface="Calibri"/>
              </a:rPr>
              <a:t>Recovering Corporate Commercial Solicitor</a:t>
            </a:r>
          </a:p>
          <a:p>
            <a:pPr algn="l">
              <a:spcBef>
                <a:spcPts val="0"/>
              </a:spcBef>
            </a:pPr>
            <a:r>
              <a:rPr lang="en-US" sz="1350" b="1" dirty="0">
                <a:solidFill>
                  <a:prstClr val="black"/>
                </a:solidFill>
                <a:latin typeface="Calibri"/>
              </a:rPr>
              <a:t>Program Director, Assist</a:t>
            </a:r>
          </a:p>
          <a:p>
            <a:pPr algn="l">
              <a:spcBef>
                <a:spcPts val="0"/>
              </a:spcBef>
            </a:pPr>
            <a:r>
              <a:rPr lang="en-US" sz="1350" b="1" dirty="0">
                <a:solidFill>
                  <a:prstClr val="black"/>
                </a:solidFill>
                <a:latin typeface="Calibri"/>
              </a:rPr>
              <a:t>Peer Mentor</a:t>
            </a:r>
          </a:p>
          <a:p>
            <a:pPr algn="l">
              <a:spcBef>
                <a:spcPts val="0"/>
              </a:spcBef>
            </a:pPr>
            <a:r>
              <a:rPr lang="en-US" sz="1350" b="1" dirty="0">
                <a:solidFill>
                  <a:prstClr val="black"/>
                </a:solidFill>
                <a:latin typeface="Calibri"/>
              </a:rPr>
              <a:t>Sessional Instructor, Faculty of Law, U of C</a:t>
            </a:r>
          </a:p>
          <a:p>
            <a:pPr algn="l">
              <a:spcBef>
                <a:spcPts val="0"/>
              </a:spcBef>
            </a:pPr>
            <a:endParaRPr lang="en-US" sz="1500" b="1" dirty="0">
              <a:solidFill>
                <a:schemeClr val="accent1"/>
              </a:solidFill>
            </a:endParaRPr>
          </a:p>
          <a:p>
            <a:pPr algn="l">
              <a:spcBef>
                <a:spcPts val="0"/>
              </a:spcBef>
            </a:pPr>
            <a:endParaRPr lang="en-US" sz="1800" b="1" dirty="0">
              <a:solidFill>
                <a:schemeClr val="accent1"/>
              </a:solidFill>
            </a:endParaRPr>
          </a:p>
          <a:p>
            <a:pPr algn="l"/>
            <a:endParaRPr lang="en-US" sz="1800" b="1" dirty="0">
              <a:solidFill>
                <a:schemeClr val="accent1"/>
              </a:solidFill>
            </a:endParaRPr>
          </a:p>
          <a:p>
            <a:pPr algn="l"/>
            <a:endParaRPr lang="en-US" sz="1800" b="1" dirty="0">
              <a:solidFill>
                <a:schemeClr val="accent1"/>
              </a:solidFill>
            </a:endParaRPr>
          </a:p>
          <a:p>
            <a:pPr algn="l"/>
            <a:endParaRPr lang="en-US" sz="1800" dirty="0">
              <a:solidFill>
                <a:schemeClr val="accent1"/>
              </a:solidFill>
            </a:endParaRPr>
          </a:p>
        </p:txBody>
      </p:sp>
      <p:sp>
        <p:nvSpPr>
          <p:cNvPr id="4" name="TextBox 3">
            <a:extLst>
              <a:ext uri="{FF2B5EF4-FFF2-40B4-BE49-F238E27FC236}">
                <a16:creationId xmlns:a16="http://schemas.microsoft.com/office/drawing/2014/main" id="{2DEBB619-8BE9-3A4F-07C7-5A72FFD702BD}"/>
              </a:ext>
            </a:extLst>
          </p:cNvPr>
          <p:cNvSpPr txBox="1"/>
          <p:nvPr/>
        </p:nvSpPr>
        <p:spPr>
          <a:xfrm>
            <a:off x="5702290" y="5022701"/>
            <a:ext cx="3667323" cy="1377300"/>
          </a:xfrm>
          <a:prstGeom prst="rect">
            <a:avLst/>
          </a:prstGeom>
          <a:noFill/>
        </p:spPr>
        <p:txBody>
          <a:bodyPr wrap="square" rtlCol="0">
            <a:spAutoFit/>
          </a:bodyPr>
          <a:lstStyle/>
          <a:p>
            <a:r>
              <a:rPr lang="en-US" sz="1600" b="1" dirty="0">
                <a:solidFill>
                  <a:schemeClr val="accent1"/>
                </a:solidFill>
              </a:rPr>
              <a:t>Craig D. Boyer, K.C., Shores Jardine </a:t>
            </a:r>
          </a:p>
          <a:p>
            <a:pPr defTabSz="342900">
              <a:defRPr/>
            </a:pPr>
            <a:r>
              <a:rPr lang="en-CA" sz="1350" b="1" dirty="0">
                <a:solidFill>
                  <a:prstClr val="black"/>
                </a:solidFill>
                <a:latin typeface="Calibri"/>
              </a:rPr>
              <a:t>Administrative Lawyer</a:t>
            </a:r>
          </a:p>
          <a:p>
            <a:pPr defTabSz="342900">
              <a:defRPr/>
            </a:pPr>
            <a:r>
              <a:rPr lang="en-CA" sz="1350" b="1" dirty="0">
                <a:solidFill>
                  <a:prstClr val="black"/>
                </a:solidFill>
                <a:latin typeface="Calibri"/>
              </a:rPr>
              <a:t>Called in AB, Nunavut, NWT and Yukon</a:t>
            </a:r>
          </a:p>
          <a:p>
            <a:pPr defTabSz="342900">
              <a:defRPr/>
            </a:pPr>
            <a:r>
              <a:rPr lang="en-CA" sz="1350" b="1" dirty="0">
                <a:solidFill>
                  <a:prstClr val="black"/>
                </a:solidFill>
                <a:latin typeface="Calibri"/>
              </a:rPr>
              <a:t>Peer Mentor</a:t>
            </a:r>
          </a:p>
          <a:p>
            <a:pPr defTabSz="342900">
              <a:defRPr/>
            </a:pPr>
            <a:r>
              <a:rPr lang="en-CA" sz="1350" b="1" dirty="0">
                <a:solidFill>
                  <a:prstClr val="black"/>
                </a:solidFill>
                <a:latin typeface="Calibri"/>
              </a:rPr>
              <a:t>Community Volunteer</a:t>
            </a:r>
          </a:p>
          <a:p>
            <a:pPr defTabSz="342900">
              <a:defRPr/>
            </a:pPr>
            <a:r>
              <a:rPr lang="en-CA" sz="1350" b="1" dirty="0">
                <a:solidFill>
                  <a:prstClr val="black"/>
                </a:solidFill>
                <a:latin typeface="Calibri"/>
              </a:rPr>
              <a:t>Mental Health Advocate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D6F95-07A6-9DDA-7A9D-F20F5CCB137C}"/>
              </a:ext>
            </a:extLst>
          </p:cNvPr>
          <p:cNvSpPr>
            <a:spLocks noGrp="1"/>
          </p:cNvSpPr>
          <p:nvPr>
            <p:ph type="title"/>
          </p:nvPr>
        </p:nvSpPr>
        <p:spPr>
          <a:xfrm>
            <a:off x="405245" y="1827254"/>
            <a:ext cx="8603673" cy="2455944"/>
          </a:xfrm>
        </p:spPr>
        <p:txBody>
          <a:bodyPr vert="horz" lIns="68580" tIns="34290" rIns="68580" bIns="34290" rtlCol="0" anchor="ctr">
            <a:normAutofit/>
          </a:bodyPr>
          <a:lstStyle/>
          <a:p>
            <a:pPr algn="ctr"/>
            <a:br>
              <a:rPr lang="en-US" sz="4200" b="1"/>
            </a:br>
            <a:br>
              <a:rPr lang="en-US" sz="4200" b="1"/>
            </a:br>
            <a:r>
              <a:rPr lang="en-US" sz="4200" b="1"/>
              <a:t> </a:t>
            </a:r>
            <a:endParaRPr lang="en-US" sz="4200" b="1" dirty="0"/>
          </a:p>
        </p:txBody>
      </p:sp>
      <p:sp>
        <p:nvSpPr>
          <p:cNvPr id="3" name="TextBox 2">
            <a:extLst>
              <a:ext uri="{FF2B5EF4-FFF2-40B4-BE49-F238E27FC236}">
                <a16:creationId xmlns:a16="http://schemas.microsoft.com/office/drawing/2014/main" id="{13F71648-9147-D49A-5A83-C7BD5B323C17}"/>
              </a:ext>
            </a:extLst>
          </p:cNvPr>
          <p:cNvSpPr txBox="1"/>
          <p:nvPr/>
        </p:nvSpPr>
        <p:spPr>
          <a:xfrm>
            <a:off x="1465118" y="124692"/>
            <a:ext cx="5870864"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a:ea typeface="+mn-ea"/>
                <a:cs typeface="+mn-cs"/>
              </a:rPr>
              <a:t>THANK YOU! </a:t>
            </a:r>
            <a:endParaRPr kumimoji="0" lang="en-CA" sz="3600" b="1" i="0" u="none" strike="noStrike" kern="1200" cap="none" spc="0" normalizeH="0" baseline="0" noProof="0" dirty="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D34C3454-76E1-27C4-7E86-073618A00563}"/>
              </a:ext>
            </a:extLst>
          </p:cNvPr>
          <p:cNvSpPr txBox="1"/>
          <p:nvPr/>
        </p:nvSpPr>
        <p:spPr>
          <a:xfrm>
            <a:off x="640080" y="1530220"/>
            <a:ext cx="8288767" cy="378565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a:ea typeface="+mn-ea"/>
                <a:cs typeface="+mn-cs"/>
              </a:rPr>
              <a:t>Thank you to the Law Society </a:t>
            </a:r>
            <a:r>
              <a:rPr lang="en-US" sz="4000" b="1" dirty="0">
                <a:solidFill>
                  <a:prstClr val="black"/>
                </a:solidFill>
                <a:latin typeface="Calibri"/>
              </a:rPr>
              <a:t>of Yukon and everyone </a:t>
            </a:r>
            <a:r>
              <a:rPr kumimoji="0" lang="en-US" sz="4000" b="1" i="0" u="none" strike="noStrike" kern="1200" cap="none" spc="0" normalizeH="0" baseline="0" noProof="0" dirty="0">
                <a:ln>
                  <a:noFill/>
                </a:ln>
                <a:solidFill>
                  <a:prstClr val="black"/>
                </a:solidFill>
                <a:effectLst/>
                <a:uLnTx/>
                <a:uFillTx/>
                <a:latin typeface="Calibri"/>
                <a:ea typeface="+mn-ea"/>
                <a:cs typeface="+mn-cs"/>
              </a:rPr>
              <a:t>here. </a:t>
            </a:r>
          </a:p>
          <a:p>
            <a:pPr marL="0" marR="0" lvl="0" indent="0" algn="l" defTabSz="457200" rtl="0" eaLnBrk="1" fontAlgn="auto" latinLnBrk="0" hangingPunct="1">
              <a:lnSpc>
                <a:spcPct val="100000"/>
              </a:lnSpc>
              <a:spcBef>
                <a:spcPts val="0"/>
              </a:spcBef>
              <a:spcAft>
                <a:spcPts val="0"/>
              </a:spcAft>
              <a:buClrTx/>
              <a:buSzTx/>
              <a:buFontTx/>
              <a:buNone/>
              <a:tabLst/>
              <a:defRPr/>
            </a:pPr>
            <a:br>
              <a:rPr kumimoji="0" lang="en-US" sz="4000" b="1" i="0" u="none" strike="noStrike" kern="1200" cap="none" spc="0" normalizeH="0" baseline="0" noProof="0" dirty="0">
                <a:ln>
                  <a:noFill/>
                </a:ln>
                <a:solidFill>
                  <a:prstClr val="black"/>
                </a:solidFill>
                <a:effectLst/>
                <a:uLnTx/>
                <a:uFillTx/>
                <a:latin typeface="Calibri"/>
                <a:ea typeface="+mn-ea"/>
                <a:cs typeface="+mn-cs"/>
              </a:rPr>
            </a:br>
            <a:r>
              <a:rPr kumimoji="0" lang="en-US" sz="4000" b="1" i="0" u="none" strike="noStrike" kern="1200" cap="none" spc="0" normalizeH="0" baseline="0" noProof="0" dirty="0">
                <a:ln>
                  <a:noFill/>
                </a:ln>
                <a:solidFill>
                  <a:prstClr val="black"/>
                </a:solidFill>
                <a:effectLst/>
                <a:uLnTx/>
                <a:uFillTx/>
                <a:latin typeface="Calibri"/>
                <a:ea typeface="+mn-ea"/>
                <a:cs typeface="+mn-cs"/>
              </a:rPr>
              <a:t>Craig and I are very grateful for this opportunity to speak with you all today about this important topic.</a:t>
            </a:r>
            <a:endParaRPr kumimoji="0" lang="en-CA" sz="40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195A16FD-7EC6-B00E-2CE4-E349AF80E5C8}"/>
              </a:ext>
            </a:extLst>
          </p:cNvPr>
          <p:cNvPicPr>
            <a:picLocks noChangeAspect="1"/>
          </p:cNvPicPr>
          <p:nvPr/>
        </p:nvPicPr>
        <p:blipFill>
          <a:blip r:embed="rId2"/>
          <a:stretch>
            <a:fillRect/>
          </a:stretch>
        </p:blipFill>
        <p:spPr>
          <a:xfrm>
            <a:off x="373846" y="5808485"/>
            <a:ext cx="4410617" cy="1049515"/>
          </a:xfrm>
          <a:prstGeom prst="rect">
            <a:avLst/>
          </a:prstGeom>
        </p:spPr>
      </p:pic>
    </p:spTree>
    <p:extLst>
      <p:ext uri="{BB962C8B-B14F-4D97-AF65-F5344CB8AC3E}">
        <p14:creationId xmlns:p14="http://schemas.microsoft.com/office/powerpoint/2010/main" val="5550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ECCA7-BDEC-AFB5-238F-47B5B7E9C4A4}"/>
              </a:ext>
            </a:extLst>
          </p:cNvPr>
          <p:cNvSpPr>
            <a:spLocks noGrp="1"/>
          </p:cNvSpPr>
          <p:nvPr>
            <p:ph type="title"/>
          </p:nvPr>
        </p:nvSpPr>
        <p:spPr/>
        <p:txBody>
          <a:bodyPr/>
          <a:lstStyle/>
          <a:p>
            <a:r>
              <a:rPr lang="en-CA" b="1" dirty="0">
                <a:solidFill>
                  <a:schemeClr val="bg1"/>
                </a:solidFill>
              </a:rPr>
              <a:t>AGENDA</a:t>
            </a:r>
          </a:p>
        </p:txBody>
      </p:sp>
      <p:sp>
        <p:nvSpPr>
          <p:cNvPr id="3" name="Content Placeholder 2">
            <a:extLst>
              <a:ext uri="{FF2B5EF4-FFF2-40B4-BE49-F238E27FC236}">
                <a16:creationId xmlns:a16="http://schemas.microsoft.com/office/drawing/2014/main" id="{BBF3DC27-F455-423E-DC54-72FE44F94ACF}"/>
              </a:ext>
            </a:extLst>
          </p:cNvPr>
          <p:cNvSpPr>
            <a:spLocks noGrp="1"/>
          </p:cNvSpPr>
          <p:nvPr>
            <p:ph idx="1"/>
          </p:nvPr>
        </p:nvSpPr>
        <p:spPr>
          <a:xfrm>
            <a:off x="265722" y="1609968"/>
            <a:ext cx="8878277" cy="5541109"/>
          </a:xfrm>
        </p:spPr>
        <p:txBody>
          <a:bodyPr>
            <a:normAutofit fontScale="55000" lnSpcReduction="20000"/>
          </a:bodyPr>
          <a:lstStyle/>
          <a:p>
            <a:pPr marL="457200" indent="-228600">
              <a:lnSpc>
                <a:spcPct val="115000"/>
              </a:lnSpc>
              <a:spcAft>
                <a:spcPts val="800"/>
              </a:spcAft>
              <a:buNone/>
            </a:pPr>
            <a:r>
              <a:rPr lang="en-CA" sz="3600" b="1" kern="100" dirty="0">
                <a:effectLst/>
                <a:latin typeface="Aptos" panose="020B0004020202020204" pitchFamily="34" charset="0"/>
                <a:ea typeface="Aptos" panose="020B0004020202020204" pitchFamily="34" charset="0"/>
                <a:cs typeface="Times New Roman" panose="02020603050405020304" pitchFamily="18" charset="0"/>
              </a:rPr>
              <a:t>1. MY STORY AND WHY I’M HERE </a:t>
            </a:r>
            <a:r>
              <a:rPr lang="en-CA" sz="3600" kern="100" dirty="0">
                <a:effectLst/>
                <a:latin typeface="Aptos" panose="020B0004020202020204" pitchFamily="34" charset="0"/>
                <a:ea typeface="Aptos" panose="020B0004020202020204" pitchFamily="34" charset="0"/>
                <a:cs typeface="Times New Roman" panose="02020603050405020304" pitchFamily="18" charset="0"/>
              </a:rPr>
              <a:t>(Marc)</a:t>
            </a:r>
            <a:br>
              <a:rPr lang="en-CA" sz="3200" kern="100" dirty="0">
                <a:effectLst/>
                <a:latin typeface="Aptos" panose="020B0004020202020204" pitchFamily="34" charset="0"/>
                <a:ea typeface="Aptos" panose="020B0004020202020204" pitchFamily="34" charset="0"/>
                <a:cs typeface="Times New Roman" panose="02020603050405020304" pitchFamily="18" charset="0"/>
              </a:rPr>
            </a:br>
            <a:r>
              <a:rPr lang="en-CA" sz="3200" kern="100" dirty="0">
                <a:effectLst/>
                <a:latin typeface="Aptos" panose="020B0004020202020204" pitchFamily="34" charset="0"/>
                <a:ea typeface="Aptos" panose="020B0004020202020204" pitchFamily="34" charset="0"/>
                <a:cs typeface="Times New Roman" panose="02020603050405020304" pitchFamily="18" charset="0"/>
              </a:rPr>
              <a:t>Living the Lawyer Paradox and My Wake-Up Call. </a:t>
            </a:r>
          </a:p>
          <a:p>
            <a:pPr marL="457200" indent="-228600">
              <a:lnSpc>
                <a:spcPct val="115000"/>
              </a:lnSpc>
              <a:spcAft>
                <a:spcPts val="800"/>
              </a:spcAft>
              <a:buNone/>
            </a:pPr>
            <a:r>
              <a:rPr lang="en-CA" sz="3600" b="1" kern="100" dirty="0">
                <a:effectLst/>
                <a:latin typeface="Aptos" panose="020B0004020202020204" pitchFamily="34" charset="0"/>
                <a:ea typeface="Aptos" panose="020B0004020202020204" pitchFamily="34" charset="0"/>
                <a:cs typeface="Times New Roman" panose="02020603050405020304" pitchFamily="18" charset="0"/>
              </a:rPr>
              <a:t>2. THE GENERAL LANDSCAPE: THE MENTAL HEALTH CRISIS IN LAW </a:t>
            </a:r>
            <a:r>
              <a:rPr lang="en-CA" sz="3600" kern="100" dirty="0">
                <a:effectLst/>
                <a:latin typeface="Aptos" panose="020B0004020202020204" pitchFamily="34" charset="0"/>
                <a:ea typeface="Aptos" panose="020B0004020202020204" pitchFamily="34" charset="0"/>
                <a:cs typeface="Times New Roman" panose="02020603050405020304" pitchFamily="18" charset="0"/>
              </a:rPr>
              <a:t>(Marc) </a:t>
            </a:r>
            <a:r>
              <a:rPr lang="en-CA" sz="3200" kern="100" dirty="0">
                <a:effectLst/>
                <a:latin typeface="Aptos" panose="020B0004020202020204" pitchFamily="34" charset="0"/>
                <a:ea typeface="Aptos" panose="020B0004020202020204" pitchFamily="34" charset="0"/>
                <a:cs typeface="Times New Roman" panose="02020603050405020304" pitchFamily="18" charset="0"/>
              </a:rPr>
              <a:t>Long Known. Extensively Studied. Still Unresolved. </a:t>
            </a:r>
          </a:p>
          <a:p>
            <a:pPr marL="457200" indent="-228600">
              <a:lnSpc>
                <a:spcPct val="115000"/>
              </a:lnSpc>
              <a:spcAft>
                <a:spcPts val="800"/>
              </a:spcAft>
              <a:buNone/>
            </a:pPr>
            <a:r>
              <a:rPr lang="en-CA" sz="3600" b="1" kern="100" dirty="0">
                <a:effectLst/>
                <a:latin typeface="Aptos" panose="020B0004020202020204" pitchFamily="34" charset="0"/>
                <a:ea typeface="Aptos" panose="020B0004020202020204" pitchFamily="34" charset="0"/>
                <a:cs typeface="Times New Roman" panose="02020603050405020304" pitchFamily="18" charset="0"/>
              </a:rPr>
              <a:t>3. ALBERTA LAWYERS’ ASSISTANCE SOCIETY </a:t>
            </a:r>
            <a:r>
              <a:rPr lang="en-CA" sz="3600" kern="100" dirty="0">
                <a:effectLst/>
                <a:latin typeface="Aptos" panose="020B0004020202020204" pitchFamily="34" charset="0"/>
                <a:ea typeface="Aptos" panose="020B0004020202020204" pitchFamily="34" charset="0"/>
                <a:cs typeface="Times New Roman" panose="02020603050405020304" pitchFamily="18" charset="0"/>
              </a:rPr>
              <a:t>(Marc)</a:t>
            </a:r>
            <a:br>
              <a:rPr lang="en-CA" sz="3200" kern="100" dirty="0">
                <a:effectLst/>
                <a:latin typeface="Aptos" panose="020B0004020202020204" pitchFamily="34" charset="0"/>
                <a:ea typeface="Aptos" panose="020B0004020202020204" pitchFamily="34" charset="0"/>
                <a:cs typeface="Times New Roman" panose="02020603050405020304" pitchFamily="18" charset="0"/>
              </a:rPr>
            </a:br>
            <a:r>
              <a:rPr lang="en-CA" sz="3200" kern="100" dirty="0">
                <a:effectLst/>
                <a:latin typeface="Aptos" panose="020B0004020202020204" pitchFamily="34" charset="0"/>
                <a:ea typeface="Aptos" panose="020B0004020202020204" pitchFamily="34" charset="0"/>
                <a:cs typeface="Times New Roman" panose="02020603050405020304" pitchFamily="18" charset="0"/>
              </a:rPr>
              <a:t>30 Years of Confidential Support. Used by 1 in 3 Alberta Lawyers. </a:t>
            </a:r>
          </a:p>
          <a:p>
            <a:pPr marL="457200" indent="-228600">
              <a:lnSpc>
                <a:spcPct val="115000"/>
              </a:lnSpc>
              <a:spcAft>
                <a:spcPts val="800"/>
              </a:spcAft>
              <a:buNone/>
            </a:pPr>
            <a:r>
              <a:rPr lang="en-CA" sz="3600" b="1" kern="100" dirty="0">
                <a:effectLst/>
                <a:latin typeface="Aptos" panose="020B0004020202020204" pitchFamily="34" charset="0"/>
                <a:ea typeface="Aptos" panose="020B0004020202020204" pitchFamily="34" charset="0"/>
                <a:cs typeface="Times New Roman" panose="02020603050405020304" pitchFamily="18" charset="0"/>
              </a:rPr>
              <a:t>4. INCIVILITY AND BULLYING IN THE LEGAL PROFESSION </a:t>
            </a:r>
            <a:r>
              <a:rPr lang="en-CA" sz="3600" kern="100" dirty="0">
                <a:effectLst/>
                <a:latin typeface="Aptos" panose="020B0004020202020204" pitchFamily="34" charset="0"/>
                <a:ea typeface="Aptos" panose="020B0004020202020204" pitchFamily="34" charset="0"/>
                <a:cs typeface="Times New Roman" panose="02020603050405020304" pitchFamily="18" charset="0"/>
              </a:rPr>
              <a:t>(Marc)</a:t>
            </a:r>
            <a:br>
              <a:rPr lang="en-CA" sz="3200" kern="100" dirty="0">
                <a:effectLst/>
                <a:latin typeface="Aptos" panose="020B0004020202020204" pitchFamily="34" charset="0"/>
                <a:ea typeface="Aptos" panose="020B0004020202020204" pitchFamily="34" charset="0"/>
                <a:cs typeface="Times New Roman" panose="02020603050405020304" pitchFamily="18" charset="0"/>
              </a:rPr>
            </a:br>
            <a:r>
              <a:rPr lang="en-CA" sz="3200" kern="100" dirty="0">
                <a:effectLst/>
                <a:latin typeface="Aptos" panose="020B0004020202020204" pitchFamily="34" charset="0"/>
                <a:ea typeface="Aptos" panose="020B0004020202020204" pitchFamily="34" charset="0"/>
                <a:cs typeface="Times New Roman" panose="02020603050405020304" pitchFamily="18" charset="0"/>
              </a:rPr>
              <a:t>How Serious is the Problem and what can we do in th</a:t>
            </a:r>
            <a:r>
              <a:rPr lang="en-CA" kern="100" dirty="0">
                <a:latin typeface="Aptos" panose="020B0004020202020204" pitchFamily="34" charset="0"/>
                <a:ea typeface="Aptos" panose="020B0004020202020204" pitchFamily="34" charset="0"/>
                <a:cs typeface="Times New Roman" panose="02020603050405020304" pitchFamily="18" charset="0"/>
              </a:rPr>
              <a:t>e moment</a:t>
            </a:r>
            <a:r>
              <a:rPr lang="en-CA" sz="3200" kern="100" dirty="0">
                <a:effectLst/>
                <a:latin typeface="Aptos" panose="020B0004020202020204" pitchFamily="34" charset="0"/>
                <a:ea typeface="Aptos" panose="020B0004020202020204" pitchFamily="34" charset="0"/>
                <a:cs typeface="Times New Roman" panose="02020603050405020304" pitchFamily="18" charset="0"/>
              </a:rPr>
              <a:t>?</a:t>
            </a:r>
          </a:p>
          <a:p>
            <a:pPr marL="457200" indent="-228600">
              <a:lnSpc>
                <a:spcPct val="115000"/>
              </a:lnSpc>
              <a:spcAft>
                <a:spcPts val="800"/>
              </a:spcAft>
              <a:buNone/>
            </a:pPr>
            <a:r>
              <a:rPr lang="en-CA" sz="3600" b="1" kern="100" dirty="0">
                <a:effectLst/>
                <a:latin typeface="Aptos" panose="020B0004020202020204" pitchFamily="34" charset="0"/>
                <a:ea typeface="Aptos" panose="020B0004020202020204" pitchFamily="34" charset="0"/>
                <a:cs typeface="Times New Roman" panose="02020603050405020304" pitchFamily="18" charset="0"/>
              </a:rPr>
              <a:t>5. INCIVILITY AND BULLYING IN PRACTICE: STAYING ONLINE UNDER ATTACK </a:t>
            </a:r>
            <a:r>
              <a:rPr lang="en-CA" sz="3200" kern="100" dirty="0">
                <a:effectLst/>
                <a:latin typeface="Aptos" panose="020B0004020202020204" pitchFamily="34" charset="0"/>
                <a:ea typeface="Aptos" panose="020B0004020202020204" pitchFamily="34" charset="0"/>
                <a:cs typeface="Times New Roman" panose="02020603050405020304" pitchFamily="18" charset="0"/>
              </a:rPr>
              <a:t>(Craig) Impact of </a:t>
            </a:r>
            <a:r>
              <a:rPr lang="en-CA" sz="3200" kern="100" dirty="0" err="1">
                <a:effectLst/>
                <a:latin typeface="Aptos" panose="020B0004020202020204" pitchFamily="34" charset="0"/>
                <a:ea typeface="Aptos" panose="020B0004020202020204" pitchFamily="34" charset="0"/>
                <a:cs typeface="Times New Roman" panose="02020603050405020304" pitchFamily="18" charset="0"/>
              </a:rPr>
              <a:t>Groia</a:t>
            </a:r>
            <a:r>
              <a:rPr lang="en-CA" sz="3200" kern="100" dirty="0">
                <a:effectLst/>
                <a:latin typeface="Aptos" panose="020B0004020202020204" pitchFamily="34" charset="0"/>
                <a:ea typeface="Aptos" panose="020B0004020202020204" pitchFamily="34" charset="0"/>
                <a:cs typeface="Times New Roman" panose="02020603050405020304" pitchFamily="18" charset="0"/>
              </a:rPr>
              <a:t>: Bullying as an Effective Strategy </a:t>
            </a:r>
          </a:p>
          <a:p>
            <a:pPr marL="457200" indent="-228600">
              <a:lnSpc>
                <a:spcPct val="115000"/>
              </a:lnSpc>
              <a:spcAft>
                <a:spcPts val="800"/>
              </a:spcAft>
              <a:buNone/>
            </a:pPr>
            <a:r>
              <a:rPr lang="en-CA" sz="3600" b="1" kern="100" dirty="0">
                <a:effectLst/>
                <a:latin typeface="Aptos" panose="020B0004020202020204" pitchFamily="34" charset="0"/>
                <a:ea typeface="Aptos" panose="020B0004020202020204" pitchFamily="34" charset="0"/>
                <a:cs typeface="Times New Roman" panose="02020603050405020304" pitchFamily="18" charset="0"/>
              </a:rPr>
              <a:t>6. THE CHOICE THAT REMAINS: Discussion between Craig and Marc</a:t>
            </a:r>
            <a:br>
              <a:rPr lang="en-CA" sz="3200" b="1" kern="100" dirty="0">
                <a:effectLst/>
                <a:latin typeface="Aptos" panose="020B0004020202020204" pitchFamily="34" charset="0"/>
                <a:ea typeface="Aptos" panose="020B0004020202020204" pitchFamily="34" charset="0"/>
                <a:cs typeface="Times New Roman" panose="02020603050405020304" pitchFamily="18" charset="0"/>
              </a:rPr>
            </a:br>
            <a:r>
              <a:rPr lang="en-CA" sz="3200" kern="100" dirty="0">
                <a:effectLst/>
                <a:latin typeface="Aptos" panose="020B0004020202020204" pitchFamily="34" charset="0"/>
                <a:ea typeface="Aptos" panose="020B0004020202020204" pitchFamily="34" charset="0"/>
                <a:cs typeface="Times New Roman" panose="02020603050405020304" pitchFamily="18" charset="0"/>
              </a:rPr>
              <a:t>Choosing Who We Want to Be in a Profession Driven by Profit</a:t>
            </a:r>
          </a:p>
          <a:p>
            <a:pPr marL="457200" indent="-228600">
              <a:lnSpc>
                <a:spcPct val="115000"/>
              </a:lnSpc>
              <a:spcAft>
                <a:spcPts val="800"/>
              </a:spcAft>
              <a:buNone/>
            </a:pPr>
            <a:r>
              <a:rPr lang="en-CA" sz="3200" b="1" kern="100" dirty="0">
                <a:effectLst/>
                <a:latin typeface="Aptos" panose="020B0004020202020204" pitchFamily="34" charset="0"/>
                <a:ea typeface="Aptos" panose="020B0004020202020204" pitchFamily="34" charset="0"/>
                <a:cs typeface="Times New Roman" panose="02020603050405020304" pitchFamily="18" charset="0"/>
              </a:rPr>
              <a:t>Q&amp;A</a:t>
            </a:r>
            <a:endParaRPr lang="en-CA" sz="3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CA" dirty="0"/>
          </a:p>
        </p:txBody>
      </p:sp>
    </p:spTree>
    <p:extLst>
      <p:ext uri="{BB962C8B-B14F-4D97-AF65-F5344CB8AC3E}">
        <p14:creationId xmlns:p14="http://schemas.microsoft.com/office/powerpoint/2010/main" val="816480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00AD93-D345-7B54-8BB9-DAC3BB778418}"/>
              </a:ext>
            </a:extLst>
          </p:cNvPr>
          <p:cNvSpPr>
            <a:spLocks noGrp="1"/>
          </p:cNvSpPr>
          <p:nvPr>
            <p:ph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4400" b="1" i="1" u="none" strike="noStrike" kern="1200" cap="none" spc="0" normalizeH="0" baseline="0" noProof="0" dirty="0">
              <a:ln>
                <a:noFill/>
              </a:ln>
              <a:solidFill>
                <a:srgbClr val="0E2841"/>
              </a:solidFill>
              <a:effectLst/>
              <a:uLnTx/>
              <a:uFillTx/>
              <a:latin typeface="Amasis MT Pro Black" panose="02040A04050005020304" pitchFamily="18"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1" i="1" u="none" strike="noStrike" kern="1200" cap="none" spc="0" normalizeH="0" baseline="0" noProof="0" dirty="0">
                <a:ln>
                  <a:noFill/>
                </a:ln>
                <a:solidFill>
                  <a:srgbClr val="0E2841"/>
                </a:solidFill>
                <a:effectLst/>
                <a:uLnTx/>
                <a:uFillTx/>
                <a:latin typeface="Amasis MT Pro Black" panose="02040A04050005020304" pitchFamily="18" charset="0"/>
                <a:ea typeface="+mn-ea"/>
                <a:cs typeface="+mn-cs"/>
              </a:rPr>
              <a:t>“Our curiosity is the most powerful thing we own.”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E2841"/>
                </a:solidFill>
                <a:effectLst/>
                <a:uLnTx/>
                <a:uFillTx/>
                <a:latin typeface="Aptos" panose="02110004020202020204"/>
                <a:ea typeface="+mn-ea"/>
                <a:cs typeface="+mn-cs"/>
              </a:rPr>
              <a:t> 		- </a:t>
            </a:r>
            <a:r>
              <a:rPr kumimoji="0" lang="en-US" sz="2400" i="0" u="none" strike="noStrike" kern="1200" cap="none" spc="0" normalizeH="0" baseline="0" noProof="0" dirty="0">
                <a:ln>
                  <a:noFill/>
                </a:ln>
                <a:solidFill>
                  <a:srgbClr val="0E2841"/>
                </a:solidFill>
                <a:effectLst/>
                <a:uLnTx/>
                <a:uFillTx/>
                <a:latin typeface="Aptos" panose="02110004020202020204"/>
                <a:ea typeface="+mn-ea"/>
                <a:cs typeface="+mn-cs"/>
              </a:rPr>
              <a:t>James Cameron</a:t>
            </a:r>
          </a:p>
          <a:p>
            <a:endParaRPr lang="en-CA" dirty="0"/>
          </a:p>
        </p:txBody>
      </p:sp>
      <p:sp>
        <p:nvSpPr>
          <p:cNvPr id="4" name="TextBox 3">
            <a:extLst>
              <a:ext uri="{FF2B5EF4-FFF2-40B4-BE49-F238E27FC236}">
                <a16:creationId xmlns:a16="http://schemas.microsoft.com/office/drawing/2014/main" id="{E41F67A3-9AD9-2932-C11C-E468D8060D93}"/>
              </a:ext>
            </a:extLst>
          </p:cNvPr>
          <p:cNvSpPr txBox="1"/>
          <p:nvPr/>
        </p:nvSpPr>
        <p:spPr>
          <a:xfrm>
            <a:off x="1899140" y="246390"/>
            <a:ext cx="5992025" cy="646331"/>
          </a:xfrm>
          <a:prstGeom prst="rect">
            <a:avLst/>
          </a:prstGeom>
          <a:noFill/>
        </p:spPr>
        <p:txBody>
          <a:bodyPr wrap="none" rtlCol="0">
            <a:spAutoFit/>
          </a:bodyPr>
          <a:lstStyle/>
          <a:p>
            <a:r>
              <a:rPr lang="en-CA" sz="3600" b="1" dirty="0">
                <a:solidFill>
                  <a:schemeClr val="bg1"/>
                </a:solidFill>
              </a:rPr>
              <a:t>Curiosity over Condemnation  </a:t>
            </a:r>
          </a:p>
        </p:txBody>
      </p:sp>
    </p:spTree>
    <p:extLst>
      <p:ext uri="{BB962C8B-B14F-4D97-AF65-F5344CB8AC3E}">
        <p14:creationId xmlns:p14="http://schemas.microsoft.com/office/powerpoint/2010/main" val="2381770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A5B9-224D-D060-7ACA-2E296B6494A3}"/>
              </a:ext>
            </a:extLst>
          </p:cNvPr>
          <p:cNvSpPr>
            <a:spLocks noGrp="1"/>
          </p:cNvSpPr>
          <p:nvPr>
            <p:ph type="title"/>
          </p:nvPr>
        </p:nvSpPr>
        <p:spPr>
          <a:xfrm>
            <a:off x="121333" y="2766940"/>
            <a:ext cx="2490671" cy="662061"/>
          </a:xfrm>
        </p:spPr>
        <p:txBody>
          <a:bodyPr>
            <a:normAutofit fontScale="90000"/>
          </a:bodyPr>
          <a:lstStyle/>
          <a:p>
            <a:br>
              <a:rPr lang="en-CA" dirty="0">
                <a:solidFill>
                  <a:schemeClr val="bg1"/>
                </a:solidFill>
              </a:rPr>
            </a:br>
            <a:endParaRPr lang="en-CA" sz="2025" b="1" dirty="0">
              <a:solidFill>
                <a:schemeClr val="bg1"/>
              </a:solidFill>
            </a:endParaRPr>
          </a:p>
        </p:txBody>
      </p:sp>
      <p:pic>
        <p:nvPicPr>
          <p:cNvPr id="8" name="Content Placeholder 7">
            <a:extLst>
              <a:ext uri="{FF2B5EF4-FFF2-40B4-BE49-F238E27FC236}">
                <a16:creationId xmlns:a16="http://schemas.microsoft.com/office/drawing/2014/main" id="{E8C85089-9E8E-9462-17A7-829B24EB0FA9}"/>
              </a:ext>
            </a:extLst>
          </p:cNvPr>
          <p:cNvPicPr>
            <a:picLocks noGrp="1" noChangeAspect="1"/>
          </p:cNvPicPr>
          <p:nvPr>
            <p:ph idx="1"/>
          </p:nvPr>
        </p:nvPicPr>
        <p:blipFill>
          <a:blip r:embed="rId3"/>
          <a:stretch>
            <a:fillRect/>
          </a:stretch>
        </p:blipFill>
        <p:spPr>
          <a:xfrm>
            <a:off x="625231" y="163605"/>
            <a:ext cx="7473070" cy="5978456"/>
          </a:xfrm>
          <a:prstGeom prst="rect">
            <a:avLst/>
          </a:prstGeom>
        </p:spPr>
      </p:pic>
    </p:spTree>
    <p:extLst>
      <p:ext uri="{BB962C8B-B14F-4D97-AF65-F5344CB8AC3E}">
        <p14:creationId xmlns:p14="http://schemas.microsoft.com/office/powerpoint/2010/main" val="3245926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2" name="Rectangle 2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4" name="Rectangle 2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6" name="Rectangle 2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4" name="Content Placeholder 4">
            <a:extLst>
              <a:ext uri="{FF2B5EF4-FFF2-40B4-BE49-F238E27FC236}">
                <a16:creationId xmlns:a16="http://schemas.microsoft.com/office/drawing/2014/main" id="{3C9CE004-59E1-E39F-19A3-F1056FAF2CE1}"/>
              </a:ext>
            </a:extLst>
          </p:cNvPr>
          <p:cNvPicPr>
            <a:picLocks noGrp="1" noChangeAspect="1"/>
          </p:cNvPicPr>
          <p:nvPr>
            <p:ph idx="1"/>
          </p:nvPr>
        </p:nvPicPr>
        <p:blipFill>
          <a:blip r:embed="rId3"/>
          <a:srcRect r="5011" b="1"/>
          <a:stretch>
            <a:fillRect/>
          </a:stretch>
        </p:blipFill>
        <p:spPr>
          <a:xfrm>
            <a:off x="342900" y="457200"/>
            <a:ext cx="8458200" cy="5943600"/>
          </a:xfrm>
          <a:prstGeom prst="rect">
            <a:avLst/>
          </a:prstGeom>
        </p:spPr>
      </p:pic>
      <p:pic>
        <p:nvPicPr>
          <p:cNvPr id="3" name="Picture 2">
            <a:extLst>
              <a:ext uri="{FF2B5EF4-FFF2-40B4-BE49-F238E27FC236}">
                <a16:creationId xmlns:a16="http://schemas.microsoft.com/office/drawing/2014/main" id="{F5F06225-A2A9-6840-9A7D-EF07DB39E658}"/>
              </a:ext>
            </a:extLst>
          </p:cNvPr>
          <p:cNvPicPr>
            <a:picLocks noChangeAspect="1"/>
          </p:cNvPicPr>
          <p:nvPr/>
        </p:nvPicPr>
        <p:blipFill>
          <a:blip r:embed="rId4"/>
          <a:stretch>
            <a:fillRect/>
          </a:stretch>
        </p:blipFill>
        <p:spPr>
          <a:xfrm>
            <a:off x="0" y="381000"/>
            <a:ext cx="9144000" cy="6096000"/>
          </a:xfrm>
          <a:prstGeom prst="rect">
            <a:avLst/>
          </a:prstGeom>
        </p:spPr>
      </p:pic>
    </p:spTree>
    <p:extLst>
      <p:ext uri="{BB962C8B-B14F-4D97-AF65-F5344CB8AC3E}">
        <p14:creationId xmlns:p14="http://schemas.microsoft.com/office/powerpoint/2010/main" val="2964380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D9FF5-4BD3-E143-44A2-7492C31F4604}"/>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EE3E1BC1-A40F-24B2-F1C8-8F84B4CE450B}"/>
              </a:ext>
            </a:extLst>
          </p:cNvPr>
          <p:cNvSpPr>
            <a:spLocks noGrp="1"/>
          </p:cNvSpPr>
          <p:nvPr>
            <p:ph type="title"/>
          </p:nvPr>
        </p:nvSpPr>
        <p:spPr>
          <a:xfrm>
            <a:off x="1355393" y="369452"/>
            <a:ext cx="6433214" cy="648713"/>
          </a:xfrm>
        </p:spPr>
        <p:txBody>
          <a:bodyPr anchor="ctr">
            <a:normAutofit/>
          </a:bodyPr>
          <a:lstStyle/>
          <a:p>
            <a:r>
              <a:rPr lang="en-US" b="1" dirty="0">
                <a:solidFill>
                  <a:schemeClr val="bg1"/>
                </a:solidFill>
              </a:rPr>
              <a:t>ME: DECADES INSIDE THE SYSTEM</a:t>
            </a:r>
          </a:p>
        </p:txBody>
      </p:sp>
      <p:pic>
        <p:nvPicPr>
          <p:cNvPr id="3" name="Picture 2">
            <a:extLst>
              <a:ext uri="{FF2B5EF4-FFF2-40B4-BE49-F238E27FC236}">
                <a16:creationId xmlns:a16="http://schemas.microsoft.com/office/drawing/2014/main" id="{0DC661BB-6C81-E5AE-E9A9-14E738CAE797}"/>
              </a:ext>
            </a:extLst>
          </p:cNvPr>
          <p:cNvPicPr>
            <a:picLocks noChangeAspect="1"/>
          </p:cNvPicPr>
          <p:nvPr/>
        </p:nvPicPr>
        <p:blipFill>
          <a:blip r:embed="rId3"/>
          <a:srcRect r="-4" b="8381"/>
          <a:stretch>
            <a:fillRect/>
          </a:stretch>
        </p:blipFill>
        <p:spPr>
          <a:xfrm>
            <a:off x="1187395" y="1985577"/>
            <a:ext cx="3439226" cy="3854258"/>
          </a:xfrm>
          <a:prstGeom prst="rect">
            <a:avLst/>
          </a:prstGeom>
          <a:noFill/>
        </p:spPr>
      </p:pic>
      <p:sp>
        <p:nvSpPr>
          <p:cNvPr id="8" name="Content Placeholder 7">
            <a:extLst>
              <a:ext uri="{FF2B5EF4-FFF2-40B4-BE49-F238E27FC236}">
                <a16:creationId xmlns:a16="http://schemas.microsoft.com/office/drawing/2014/main" id="{5C8CB632-C144-A03E-2531-634CD1E4B597}"/>
              </a:ext>
            </a:extLst>
          </p:cNvPr>
          <p:cNvSpPr>
            <a:spLocks noGrp="1"/>
          </p:cNvSpPr>
          <p:nvPr>
            <p:ph sz="half" idx="2"/>
          </p:nvPr>
        </p:nvSpPr>
        <p:spPr>
          <a:xfrm>
            <a:off x="3657601" y="2133893"/>
            <a:ext cx="5191432" cy="3318217"/>
          </a:xfrm>
        </p:spPr>
        <p:txBody>
          <a:bodyPr>
            <a:noAutofit/>
          </a:bodyPr>
          <a:lstStyle/>
          <a:p>
            <a:pPr>
              <a:lnSpc>
                <a:spcPct val="90000"/>
              </a:lnSpc>
              <a:buFont typeface="Arial" panose="020B0604020202020204" pitchFamily="34" charset="0"/>
              <a:buChar char="•"/>
            </a:pPr>
            <a:r>
              <a:rPr lang="en-US" dirty="0"/>
              <a:t>Program director, </a:t>
            </a:r>
            <a:r>
              <a:rPr lang="en-US" b="1" dirty="0"/>
              <a:t>Assist </a:t>
            </a:r>
            <a:r>
              <a:rPr lang="en-US" dirty="0"/>
              <a:t>(since Feb 2025)</a:t>
            </a:r>
          </a:p>
          <a:p>
            <a:pPr>
              <a:lnSpc>
                <a:spcPct val="90000"/>
              </a:lnSpc>
              <a:buFont typeface="Arial" panose="020B0604020202020204" pitchFamily="34" charset="0"/>
              <a:buChar char="•"/>
            </a:pPr>
            <a:r>
              <a:rPr lang="en-US" dirty="0"/>
              <a:t>Created and taught </a:t>
            </a:r>
            <a:r>
              <a:rPr lang="en-US" b="1" dirty="0"/>
              <a:t>law school course</a:t>
            </a:r>
            <a:r>
              <a:rPr lang="en-US" dirty="0"/>
              <a:t> on Mental Health and the Legal Profession (2025 &amp; 2026), U of C</a:t>
            </a:r>
          </a:p>
          <a:p>
            <a:pPr>
              <a:lnSpc>
                <a:spcPct val="90000"/>
              </a:lnSpc>
              <a:buFont typeface="Arial" panose="020B0604020202020204" pitchFamily="34" charset="0"/>
              <a:buChar char="•"/>
            </a:pPr>
            <a:r>
              <a:rPr lang="en-US" dirty="0"/>
              <a:t>Called in AB in 1994; BC in 2010.</a:t>
            </a:r>
          </a:p>
          <a:p>
            <a:pPr>
              <a:lnSpc>
                <a:spcPct val="90000"/>
              </a:lnSpc>
              <a:buFont typeface="Arial" panose="020B0604020202020204" pitchFamily="34" charset="0"/>
              <a:buChar char="•"/>
            </a:pPr>
            <a:r>
              <a:rPr lang="en-US" dirty="0"/>
              <a:t>15 years private practice (banking &amp; project finance &amp; KM): 8 firms (small, med, large). </a:t>
            </a:r>
          </a:p>
          <a:p>
            <a:pPr>
              <a:lnSpc>
                <a:spcPct val="90000"/>
              </a:lnSpc>
              <a:buFont typeface="Arial" panose="020B0604020202020204" pitchFamily="34" charset="0"/>
              <a:buChar char="•"/>
            </a:pPr>
            <a:r>
              <a:rPr lang="en-US" dirty="0"/>
              <a:t>15 years in-house, General Counsel for GE and Chief Legal Officer</a:t>
            </a:r>
          </a:p>
          <a:p>
            <a:pPr marL="0" indent="0">
              <a:lnSpc>
                <a:spcPct val="90000"/>
              </a:lnSpc>
              <a:buNone/>
            </a:pPr>
            <a:endParaRPr lang="en-US" sz="1500" dirty="0"/>
          </a:p>
          <a:p>
            <a:pPr marL="0" indent="0">
              <a:lnSpc>
                <a:spcPct val="90000"/>
              </a:lnSpc>
              <a:buNone/>
            </a:pPr>
            <a:endParaRPr lang="en-US" sz="1500" dirty="0"/>
          </a:p>
          <a:p>
            <a:pPr marL="0" indent="0">
              <a:lnSpc>
                <a:spcPct val="90000"/>
              </a:lnSpc>
              <a:buNone/>
            </a:pPr>
            <a:endParaRPr lang="en-US" sz="1500" dirty="0"/>
          </a:p>
          <a:p>
            <a:pPr marL="0" indent="0">
              <a:lnSpc>
                <a:spcPct val="90000"/>
              </a:lnSpc>
              <a:buNone/>
            </a:pPr>
            <a:endParaRPr lang="en-US" sz="1500" dirty="0"/>
          </a:p>
          <a:p>
            <a:pPr marL="0" indent="0">
              <a:lnSpc>
                <a:spcPct val="90000"/>
              </a:lnSpc>
              <a:buNone/>
            </a:pPr>
            <a:endParaRPr lang="en-US" sz="1350" dirty="0"/>
          </a:p>
        </p:txBody>
      </p:sp>
    </p:spTree>
    <p:extLst>
      <p:ext uri="{BB962C8B-B14F-4D97-AF65-F5344CB8AC3E}">
        <p14:creationId xmlns:p14="http://schemas.microsoft.com/office/powerpoint/2010/main" val="3275535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00" y="857250"/>
            <a:ext cx="6858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dirty="0">
              <a:solidFill>
                <a:prstClr val="white"/>
              </a:solidFill>
              <a:latin typeface="Aptos" panose="02110004020202020204"/>
            </a:endParaRPr>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000035" y="537"/>
            <a:ext cx="5143500" cy="6857569"/>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dirty="0">
              <a:solidFill>
                <a:prstClr val="white"/>
              </a:solidFill>
              <a:latin typeface="Aptos" panose="02110004020202020204"/>
            </a:endParaRPr>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41700" y="857250"/>
            <a:ext cx="5102351" cy="5143179"/>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dirty="0">
              <a:solidFill>
                <a:prstClr val="white"/>
              </a:solidFill>
              <a:latin typeface="Aptos" panose="02110004020202020204"/>
            </a:endParaRPr>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736974" y="736015"/>
            <a:ext cx="3670923" cy="685887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dirty="0">
              <a:solidFill>
                <a:prstClr val="white"/>
              </a:solidFill>
              <a:latin typeface="Aptos" panose="02110004020202020204"/>
            </a:endParaRPr>
          </a:p>
        </p:txBody>
      </p:sp>
      <p:pic>
        <p:nvPicPr>
          <p:cNvPr id="5" name="Content Placeholder 4">
            <a:extLst>
              <a:ext uri="{FF2B5EF4-FFF2-40B4-BE49-F238E27FC236}">
                <a16:creationId xmlns:a16="http://schemas.microsoft.com/office/drawing/2014/main" id="{66577E96-D0C5-DD4C-2C3B-1A33FDC07145}"/>
              </a:ext>
            </a:extLst>
          </p:cNvPr>
          <p:cNvPicPr>
            <a:picLocks noGrp="1" noChangeAspect="1"/>
          </p:cNvPicPr>
          <p:nvPr>
            <p:ph idx="1"/>
          </p:nvPr>
        </p:nvPicPr>
        <p:blipFill>
          <a:blip r:embed="rId3"/>
          <a:stretch>
            <a:fillRect/>
          </a:stretch>
        </p:blipFill>
        <p:spPr>
          <a:xfrm>
            <a:off x="636335" y="801943"/>
            <a:ext cx="8002533" cy="5341691"/>
          </a:xfrm>
          <a:prstGeom prst="rect">
            <a:avLst/>
          </a:prstGeom>
        </p:spPr>
      </p:pic>
    </p:spTree>
    <p:extLst>
      <p:ext uri="{BB962C8B-B14F-4D97-AF65-F5344CB8AC3E}">
        <p14:creationId xmlns:p14="http://schemas.microsoft.com/office/powerpoint/2010/main" val="3850256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FB831-D91A-061D-73EC-20FEF343D3D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CA5FFE9-FD33-C58D-1E40-62C9F50334EE}"/>
              </a:ext>
            </a:extLst>
          </p:cNvPr>
          <p:cNvSpPr txBox="1"/>
          <p:nvPr/>
        </p:nvSpPr>
        <p:spPr>
          <a:xfrm>
            <a:off x="161365" y="-532505"/>
            <a:ext cx="8680180" cy="2189183"/>
          </a:xfrm>
          <a:prstGeom prst="rect">
            <a:avLst/>
          </a:prstGeom>
        </p:spPr>
        <p:txBody>
          <a:bodyPr vert="horz" lIns="68580" tIns="34290" rIns="68580" bIns="34290" rtlCol="0" anchor="ctr">
            <a:normAutofit/>
          </a:bodyPr>
          <a:lstStyle/>
          <a:p>
            <a:pPr algn="ctr" defTabSz="257175">
              <a:spcBef>
                <a:spcPct val="0"/>
              </a:spcBef>
              <a:spcAft>
                <a:spcPts val="450"/>
              </a:spcAft>
              <a:defRPr/>
            </a:pPr>
            <a:r>
              <a:rPr lang="en-US" sz="2400" b="1" dirty="0">
                <a:solidFill>
                  <a:prstClr val="white"/>
                </a:solidFill>
                <a:latin typeface="Calibri"/>
              </a:rPr>
              <a:t>LEARNING THE HARD WAY</a:t>
            </a:r>
          </a:p>
          <a:p>
            <a:pPr algn="ctr" defTabSz="257175">
              <a:spcBef>
                <a:spcPct val="0"/>
              </a:spcBef>
              <a:spcAft>
                <a:spcPts val="450"/>
              </a:spcAft>
              <a:defRPr/>
            </a:pPr>
            <a:r>
              <a:rPr lang="en-US" sz="2400" b="1" dirty="0">
                <a:solidFill>
                  <a:prstClr val="white"/>
                </a:solidFill>
                <a:latin typeface="Calibri"/>
              </a:rPr>
              <a:t>SACRIFICING THE HUMAN BEING DOING THE LAWYERING </a:t>
            </a:r>
          </a:p>
          <a:p>
            <a:pPr algn="ctr" defTabSz="257175">
              <a:spcBef>
                <a:spcPct val="0"/>
              </a:spcBef>
              <a:spcAft>
                <a:spcPts val="450"/>
              </a:spcAft>
              <a:defRPr/>
            </a:pPr>
            <a:r>
              <a:rPr lang="en-US" sz="2400" b="1" dirty="0">
                <a:solidFill>
                  <a:prstClr val="white"/>
                </a:solidFill>
                <a:latin typeface="Calibri"/>
              </a:rPr>
              <a:t>IS NOT LOGICAL, INTELLIGENT OR WISE</a:t>
            </a:r>
          </a:p>
        </p:txBody>
      </p:sp>
      <p:sp>
        <p:nvSpPr>
          <p:cNvPr id="8" name="Content Placeholder 7">
            <a:extLst>
              <a:ext uri="{FF2B5EF4-FFF2-40B4-BE49-F238E27FC236}">
                <a16:creationId xmlns:a16="http://schemas.microsoft.com/office/drawing/2014/main" id="{28D24E5C-A81D-0E89-5EA2-D820BD9C047D}"/>
              </a:ext>
            </a:extLst>
          </p:cNvPr>
          <p:cNvSpPr>
            <a:spLocks noGrp="1"/>
          </p:cNvSpPr>
          <p:nvPr>
            <p:ph sz="half" idx="1"/>
          </p:nvPr>
        </p:nvSpPr>
        <p:spPr>
          <a:xfrm>
            <a:off x="234463" y="1891323"/>
            <a:ext cx="5066228" cy="4329723"/>
          </a:xfrm>
        </p:spPr>
        <p:txBody>
          <a:bodyPr vert="horz" lIns="68580" tIns="34290" rIns="68580" bIns="34290" rtlCol="0">
            <a:normAutofit/>
          </a:bodyPr>
          <a:lstStyle/>
          <a:p>
            <a:pPr marL="0" indent="0">
              <a:buNone/>
            </a:pPr>
            <a:r>
              <a:rPr lang="en-US" sz="4050" b="1" dirty="0"/>
              <a:t>1994 - 2015:</a:t>
            </a:r>
            <a:r>
              <a:rPr lang="en-US" sz="2625" b="1" dirty="0"/>
              <a:t> </a:t>
            </a:r>
            <a:r>
              <a:rPr lang="en-US" sz="4000" b="1" dirty="0"/>
              <a:t>$$$ </a:t>
            </a:r>
          </a:p>
          <a:p>
            <a:pPr marL="0" indent="0">
              <a:buNone/>
            </a:pPr>
            <a:r>
              <a:rPr lang="en-US" sz="2625" b="1" dirty="0"/>
              <a:t>“success” at the expense of everything else in life. </a:t>
            </a:r>
          </a:p>
          <a:p>
            <a:pPr marL="0" indent="0">
              <a:buNone/>
            </a:pPr>
            <a:r>
              <a:rPr lang="en-US" sz="4050" b="1" dirty="0">
                <a:highlight>
                  <a:srgbClr val="FFFF00"/>
                </a:highlight>
              </a:rPr>
              <a:t>2016: CANCER!</a:t>
            </a:r>
            <a:endParaRPr lang="en-US" sz="1800" b="1" dirty="0">
              <a:highlight>
                <a:srgbClr val="FFFF00"/>
              </a:highlight>
            </a:endParaRPr>
          </a:p>
          <a:p>
            <a:pPr marL="0" indent="0">
              <a:buNone/>
            </a:pPr>
            <a:r>
              <a:rPr lang="en-US" sz="1800" b="1" dirty="0"/>
              <a:t>+ Treatment resistant depression &amp; anxiety</a:t>
            </a:r>
          </a:p>
          <a:p>
            <a:pPr marL="0" indent="0">
              <a:buNone/>
            </a:pPr>
            <a:r>
              <a:rPr lang="en-US" sz="1800" b="1" dirty="0"/>
              <a:t>+ 15 years of contested divorce litigation</a:t>
            </a:r>
          </a:p>
          <a:p>
            <a:pPr marL="0" indent="0">
              <a:buNone/>
            </a:pPr>
            <a:r>
              <a:rPr lang="en-US" sz="1800" b="1" dirty="0"/>
              <a:t>+ physical health decline (5 major surgeries in 5 years)</a:t>
            </a:r>
          </a:p>
          <a:p>
            <a:pPr marL="0" indent="0">
              <a:buNone/>
            </a:pPr>
            <a:endParaRPr lang="en-US" sz="1800" b="1" dirty="0"/>
          </a:p>
        </p:txBody>
      </p:sp>
      <p:pic>
        <p:nvPicPr>
          <p:cNvPr id="6" name="Picture 5" descr="Close-up of hand with IV">
            <a:extLst>
              <a:ext uri="{FF2B5EF4-FFF2-40B4-BE49-F238E27FC236}">
                <a16:creationId xmlns:a16="http://schemas.microsoft.com/office/drawing/2014/main" id="{06C066D7-7E98-CD5C-3145-DB49DBD62B4C}"/>
              </a:ext>
            </a:extLst>
          </p:cNvPr>
          <p:cNvPicPr>
            <a:picLocks noChangeAspect="1"/>
          </p:cNvPicPr>
          <p:nvPr/>
        </p:nvPicPr>
        <p:blipFill>
          <a:blip r:embed="rId3"/>
          <a:srcRect l="22994" r="17443" b="-1"/>
          <a:stretch>
            <a:fillRect/>
          </a:stretch>
        </p:blipFill>
        <p:spPr>
          <a:xfrm>
            <a:off x="4988074" y="1715190"/>
            <a:ext cx="3759929" cy="4213662"/>
          </a:xfrm>
          <a:prstGeom prst="rect">
            <a:avLst/>
          </a:prstGeom>
          <a:noFill/>
        </p:spPr>
      </p:pic>
    </p:spTree>
    <p:extLst>
      <p:ext uri="{BB962C8B-B14F-4D97-AF65-F5344CB8AC3E}">
        <p14:creationId xmlns:p14="http://schemas.microsoft.com/office/powerpoint/2010/main" val="2884887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igital balance scale using circles">
            <a:extLst>
              <a:ext uri="{FF2B5EF4-FFF2-40B4-BE49-F238E27FC236}">
                <a16:creationId xmlns:a16="http://schemas.microsoft.com/office/drawing/2014/main" id="{D8D7878B-59EE-2C9B-055E-6A5184EA7EC7}"/>
              </a:ext>
            </a:extLst>
          </p:cNvPr>
          <p:cNvPicPr>
            <a:picLocks noChangeAspect="1"/>
          </p:cNvPicPr>
          <p:nvPr/>
        </p:nvPicPr>
        <p:blipFill>
          <a:blip r:embed="rId2"/>
          <a:srcRect l="13747" t="9091" r="12921" b="1"/>
          <a:stretch>
            <a:fillRect/>
          </a:stretch>
        </p:blipFill>
        <p:spPr>
          <a:xfrm>
            <a:off x="20" y="10"/>
            <a:ext cx="9143980" cy="6857990"/>
          </a:xfrm>
          <a:prstGeom prst="rect">
            <a:avLst/>
          </a:prstGeom>
        </p:spPr>
      </p:pic>
      <p:sp>
        <p:nvSpPr>
          <p:cNvPr id="21" name="Rectangle 20">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275865" y="-511"/>
            <a:ext cx="4592270" cy="9144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02C8E82-F591-9DFD-FE94-7F0037BF2C01}"/>
              </a:ext>
            </a:extLst>
          </p:cNvPr>
          <p:cNvSpPr>
            <a:spLocks noGrp="1"/>
          </p:cNvSpPr>
          <p:nvPr>
            <p:ph type="title"/>
          </p:nvPr>
        </p:nvSpPr>
        <p:spPr>
          <a:xfrm>
            <a:off x="303414" y="3091928"/>
            <a:ext cx="6808922" cy="2387600"/>
          </a:xfrm>
        </p:spPr>
        <p:txBody>
          <a:bodyPr vert="horz" lIns="91440" tIns="45720" rIns="91440" bIns="45720" rtlCol="0" anchor="b">
            <a:normAutofit/>
          </a:bodyPr>
          <a:lstStyle/>
          <a:p>
            <a:pPr defTabSz="914400"/>
            <a:r>
              <a:rPr lang="en-US" sz="5700" b="1">
                <a:solidFill>
                  <a:schemeClr val="bg1"/>
                </a:solidFill>
              </a:rPr>
              <a:t>THE LAWYER PARADOX</a:t>
            </a:r>
          </a:p>
        </p:txBody>
      </p:sp>
      <p:sp>
        <p:nvSpPr>
          <p:cNvPr id="23" name="Rectangle: Rounded Corners 2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7339422"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6230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BF38E-06CC-55DC-28DF-0955C6488BDF}"/>
              </a:ext>
            </a:extLst>
          </p:cNvPr>
          <p:cNvSpPr>
            <a:spLocks noGrp="1"/>
          </p:cNvSpPr>
          <p:nvPr>
            <p:ph type="title"/>
          </p:nvPr>
        </p:nvSpPr>
        <p:spPr>
          <a:xfrm flipV="1">
            <a:off x="1383322" y="1690689"/>
            <a:ext cx="7132027" cy="427280"/>
          </a:xfrm>
        </p:spPr>
        <p:txBody>
          <a:bodyPr>
            <a:normAutofit fontScale="90000"/>
          </a:bodyPr>
          <a:lstStyle/>
          <a:p>
            <a:endParaRPr lang="en-CA" dirty="0"/>
          </a:p>
        </p:txBody>
      </p:sp>
      <p:sp>
        <p:nvSpPr>
          <p:cNvPr id="3" name="Content Placeholder 2">
            <a:extLst>
              <a:ext uri="{FF2B5EF4-FFF2-40B4-BE49-F238E27FC236}">
                <a16:creationId xmlns:a16="http://schemas.microsoft.com/office/drawing/2014/main" id="{0387C4AF-AC0D-27DA-C2B6-3BF0D07DFAAB}"/>
              </a:ext>
            </a:extLst>
          </p:cNvPr>
          <p:cNvSpPr>
            <a:spLocks noGrp="1"/>
          </p:cNvSpPr>
          <p:nvPr>
            <p:ph idx="1"/>
          </p:nvPr>
        </p:nvSpPr>
        <p:spPr>
          <a:xfrm>
            <a:off x="628650" y="1825625"/>
            <a:ext cx="7217996" cy="3449760"/>
          </a:xfrm>
        </p:spPr>
        <p:txBody>
          <a:bodyPr/>
          <a:lstStyle/>
          <a:p>
            <a:endParaRPr lang="en-CA" dirty="0"/>
          </a:p>
        </p:txBody>
      </p:sp>
      <p:pic>
        <p:nvPicPr>
          <p:cNvPr id="5" name="Picture 4">
            <a:extLst>
              <a:ext uri="{FF2B5EF4-FFF2-40B4-BE49-F238E27FC236}">
                <a16:creationId xmlns:a16="http://schemas.microsoft.com/office/drawing/2014/main" id="{3484E9A7-3B16-D56F-2AE0-AED29FE6419B}"/>
              </a:ext>
            </a:extLst>
          </p:cNvPr>
          <p:cNvPicPr>
            <a:picLocks noChangeAspect="1"/>
          </p:cNvPicPr>
          <p:nvPr/>
        </p:nvPicPr>
        <p:blipFill>
          <a:blip r:embed="rId3"/>
          <a:stretch>
            <a:fillRect/>
          </a:stretch>
        </p:blipFill>
        <p:spPr>
          <a:xfrm>
            <a:off x="0" y="754283"/>
            <a:ext cx="9144000" cy="5146234"/>
          </a:xfrm>
          <a:prstGeom prst="rect">
            <a:avLst/>
          </a:prstGeom>
        </p:spPr>
      </p:pic>
    </p:spTree>
    <p:extLst>
      <p:ext uri="{BB962C8B-B14F-4D97-AF65-F5344CB8AC3E}">
        <p14:creationId xmlns:p14="http://schemas.microsoft.com/office/powerpoint/2010/main" val="25415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F215C5-8D54-74B5-FBF0-1E2FAAD7A7E3}"/>
              </a:ext>
            </a:extLst>
          </p:cNvPr>
          <p:cNvSpPr>
            <a:spLocks noGrp="1"/>
          </p:cNvSpPr>
          <p:nvPr>
            <p:ph idx="1"/>
          </p:nvPr>
        </p:nvSpPr>
        <p:spPr>
          <a:xfrm>
            <a:off x="657519" y="2533476"/>
            <a:ext cx="2591866" cy="3447832"/>
          </a:xfrm>
        </p:spPr>
        <p:txBody>
          <a:bodyPr>
            <a:normAutofit/>
          </a:bodyPr>
          <a:lstStyle/>
          <a:p>
            <a:pPr marL="0" indent="0">
              <a:buNone/>
            </a:pPr>
            <a:r>
              <a:rPr lang="en-CA" sz="1700"/>
              <a:t>For most of my career, this was the extent of my understanding of work-life balance.</a:t>
            </a:r>
          </a:p>
          <a:p>
            <a:endParaRPr lang="en-CA" sz="1700"/>
          </a:p>
        </p:txBody>
      </p:sp>
      <p:pic>
        <p:nvPicPr>
          <p:cNvPr id="5" name="Picture 4">
            <a:extLst>
              <a:ext uri="{FF2B5EF4-FFF2-40B4-BE49-F238E27FC236}">
                <a16:creationId xmlns:a16="http://schemas.microsoft.com/office/drawing/2014/main" id="{BBB1722C-9FD4-99AF-EA81-E5604BC33A1A}"/>
              </a:ext>
            </a:extLst>
          </p:cNvPr>
          <p:cNvPicPr>
            <a:picLocks noChangeAspect="1"/>
          </p:cNvPicPr>
          <p:nvPr/>
        </p:nvPicPr>
        <p:blipFill>
          <a:blip r:embed="rId2"/>
          <a:stretch>
            <a:fillRect/>
          </a:stretch>
        </p:blipFill>
        <p:spPr>
          <a:xfrm>
            <a:off x="3696677" y="104988"/>
            <a:ext cx="5251938" cy="6648024"/>
          </a:xfrm>
          <a:prstGeom prst="rect">
            <a:avLst/>
          </a:prstGeom>
        </p:spPr>
      </p:pic>
      <p:grpSp>
        <p:nvGrpSpPr>
          <p:cNvPr id="7" name="Group 6">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051478" y="0"/>
            <a:ext cx="92522" cy="6858000"/>
            <a:chOff x="12068638" y="0"/>
            <a:chExt cx="123362" cy="6858000"/>
          </a:xfrm>
        </p:grpSpPr>
        <p:sp>
          <p:nvSpPr>
            <p:cNvPr id="8" name="Rectangle 7">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97988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1B2B030-4738-4359-9E46-144B7C8BFF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2373" y="863475"/>
            <a:ext cx="6858628" cy="5137275"/>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dirty="0">
              <a:solidFill>
                <a:prstClr val="white"/>
              </a:solidFill>
              <a:latin typeface="Aptos" panose="02110004020202020204"/>
            </a:endParaRPr>
          </a:p>
        </p:txBody>
      </p:sp>
      <p:sp useBgFill="1">
        <p:nvSpPr>
          <p:cNvPr id="11" name="Rectangle 10">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00" y="857250"/>
            <a:ext cx="6268674" cy="51435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dirty="0">
              <a:solidFill>
                <a:prstClr val="white"/>
              </a:solidFill>
              <a:latin typeface="Aptos" panose="02110004020202020204"/>
            </a:endParaRPr>
          </a:p>
        </p:txBody>
      </p:sp>
      <p:pic>
        <p:nvPicPr>
          <p:cNvPr id="4" name="Content Placeholder 3">
            <a:extLst>
              <a:ext uri="{FF2B5EF4-FFF2-40B4-BE49-F238E27FC236}">
                <a16:creationId xmlns:a16="http://schemas.microsoft.com/office/drawing/2014/main" id="{4EA25438-CB0B-281C-2133-DB6803324956}"/>
              </a:ext>
            </a:extLst>
          </p:cNvPr>
          <p:cNvPicPr>
            <a:picLocks noGrp="1" noChangeAspect="1"/>
          </p:cNvPicPr>
          <p:nvPr>
            <p:ph idx="1"/>
          </p:nvPr>
        </p:nvPicPr>
        <p:blipFill>
          <a:blip r:embed="rId2"/>
          <a:srcRect l="3958" r="7148" b="-2"/>
          <a:stretch>
            <a:fillRect/>
          </a:stretch>
        </p:blipFill>
        <p:spPr>
          <a:xfrm>
            <a:off x="1143015" y="857257"/>
            <a:ext cx="6857985" cy="5149718"/>
          </a:xfrm>
          <a:prstGeom prst="rect">
            <a:avLst/>
          </a:prstGeom>
        </p:spPr>
      </p:pic>
    </p:spTree>
    <p:extLst>
      <p:ext uri="{BB962C8B-B14F-4D97-AF65-F5344CB8AC3E}">
        <p14:creationId xmlns:p14="http://schemas.microsoft.com/office/powerpoint/2010/main" val="20873144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00" y="857250"/>
            <a:ext cx="6858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dirty="0">
              <a:solidFill>
                <a:prstClr val="white"/>
              </a:solidFill>
              <a:latin typeface="Aptos" panose="02110004020202020204"/>
            </a:endParaRPr>
          </a:p>
        </p:txBody>
      </p:sp>
      <p:sp>
        <p:nvSpPr>
          <p:cNvPr id="34" name="Rectangle 33">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000035" y="537"/>
            <a:ext cx="5143500" cy="6857569"/>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dirty="0">
              <a:solidFill>
                <a:prstClr val="white"/>
              </a:solidFill>
              <a:latin typeface="Aptos" panose="02110004020202020204"/>
            </a:endParaRPr>
          </a:p>
        </p:txBody>
      </p:sp>
      <p:sp>
        <p:nvSpPr>
          <p:cNvPr id="35" name="Rectangle 3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41700" y="857250"/>
            <a:ext cx="5102351" cy="5143179"/>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dirty="0">
              <a:solidFill>
                <a:prstClr val="white"/>
              </a:solidFill>
              <a:latin typeface="Aptos" panose="02110004020202020204"/>
            </a:endParaRPr>
          </a:p>
        </p:txBody>
      </p:sp>
      <p:sp>
        <p:nvSpPr>
          <p:cNvPr id="36" name="Rectangle 3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736974" y="736015"/>
            <a:ext cx="3670923" cy="685887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dirty="0">
              <a:solidFill>
                <a:prstClr val="white"/>
              </a:solidFill>
              <a:latin typeface="Aptos" panose="02110004020202020204"/>
            </a:endParaRPr>
          </a:p>
        </p:txBody>
      </p:sp>
      <p:pic>
        <p:nvPicPr>
          <p:cNvPr id="4" name="Content Placeholder 3">
            <a:extLst>
              <a:ext uri="{FF2B5EF4-FFF2-40B4-BE49-F238E27FC236}">
                <a16:creationId xmlns:a16="http://schemas.microsoft.com/office/drawing/2014/main" id="{9621BF18-83C4-D64C-D413-4A8E31445DCA}"/>
              </a:ext>
            </a:extLst>
          </p:cNvPr>
          <p:cNvPicPr>
            <a:picLocks noGrp="1" noChangeAspect="1"/>
          </p:cNvPicPr>
          <p:nvPr>
            <p:ph idx="1"/>
          </p:nvPr>
        </p:nvPicPr>
        <p:blipFill>
          <a:blip r:embed="rId3"/>
          <a:srcRect r="5011" b="1"/>
          <a:stretch>
            <a:fillRect/>
          </a:stretch>
        </p:blipFill>
        <p:spPr>
          <a:xfrm>
            <a:off x="724515" y="857250"/>
            <a:ext cx="7490235" cy="5263409"/>
          </a:xfrm>
          <a:prstGeom prst="rect">
            <a:avLst/>
          </a:prstGeom>
        </p:spPr>
      </p:pic>
    </p:spTree>
    <p:extLst>
      <p:ext uri="{BB962C8B-B14F-4D97-AF65-F5344CB8AC3E}">
        <p14:creationId xmlns:p14="http://schemas.microsoft.com/office/powerpoint/2010/main" val="3133539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00" y="857250"/>
            <a:ext cx="6858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dirty="0">
              <a:solidFill>
                <a:prstClr val="white"/>
              </a:solidFill>
              <a:latin typeface="Aptos" panose="02110004020202020204"/>
            </a:endParaRPr>
          </a:p>
        </p:txBody>
      </p:sp>
      <p:sp>
        <p:nvSpPr>
          <p:cNvPr id="51" name="Rectangle 5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000035" y="537"/>
            <a:ext cx="5143500" cy="6857569"/>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dirty="0">
              <a:solidFill>
                <a:prstClr val="white"/>
              </a:solidFill>
              <a:latin typeface="Aptos" panose="02110004020202020204"/>
            </a:endParaRPr>
          </a:p>
        </p:txBody>
      </p:sp>
      <p:sp>
        <p:nvSpPr>
          <p:cNvPr id="53" name="Rectangle 5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41700" y="857250"/>
            <a:ext cx="5102351" cy="5143179"/>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dirty="0">
              <a:solidFill>
                <a:prstClr val="white"/>
              </a:solidFill>
              <a:latin typeface="Aptos" panose="02110004020202020204"/>
            </a:endParaRPr>
          </a:p>
        </p:txBody>
      </p:sp>
      <p:sp>
        <p:nvSpPr>
          <p:cNvPr id="55" name="Rectangle 5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736974" y="736015"/>
            <a:ext cx="3670923" cy="685887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dirty="0">
              <a:solidFill>
                <a:prstClr val="white"/>
              </a:solidFill>
              <a:latin typeface="Aptos" panose="02110004020202020204"/>
            </a:endParaRPr>
          </a:p>
        </p:txBody>
      </p:sp>
      <p:pic>
        <p:nvPicPr>
          <p:cNvPr id="3" name="Picture 2">
            <a:extLst>
              <a:ext uri="{FF2B5EF4-FFF2-40B4-BE49-F238E27FC236}">
                <a16:creationId xmlns:a16="http://schemas.microsoft.com/office/drawing/2014/main" id="{0D3DB299-8EB5-8862-B164-A047E2E14809}"/>
              </a:ext>
            </a:extLst>
          </p:cNvPr>
          <p:cNvPicPr>
            <a:picLocks noChangeAspect="1"/>
          </p:cNvPicPr>
          <p:nvPr/>
        </p:nvPicPr>
        <p:blipFill>
          <a:blip r:embed="rId3"/>
          <a:stretch>
            <a:fillRect/>
          </a:stretch>
        </p:blipFill>
        <p:spPr>
          <a:xfrm>
            <a:off x="849337" y="857250"/>
            <a:ext cx="7612380" cy="5074920"/>
          </a:xfrm>
          <a:prstGeom prst="rect">
            <a:avLst/>
          </a:prstGeom>
        </p:spPr>
      </p:pic>
    </p:spTree>
    <p:extLst>
      <p:ext uri="{BB962C8B-B14F-4D97-AF65-F5344CB8AC3E}">
        <p14:creationId xmlns:p14="http://schemas.microsoft.com/office/powerpoint/2010/main" val="2050037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4352-F27E-712F-DF3D-AC09052A696E}"/>
              </a:ext>
            </a:extLst>
          </p:cNvPr>
          <p:cNvSpPr>
            <a:spLocks noGrp="1"/>
          </p:cNvSpPr>
          <p:nvPr>
            <p:ph type="title"/>
          </p:nvPr>
        </p:nvSpPr>
        <p:spPr/>
        <p:txBody>
          <a:bodyPr/>
          <a:lstStyle/>
          <a:p>
            <a:endParaRPr lang="en-CA" dirty="0"/>
          </a:p>
        </p:txBody>
      </p:sp>
      <p:pic>
        <p:nvPicPr>
          <p:cNvPr id="4" name="Content Placeholder 3">
            <a:extLst>
              <a:ext uri="{FF2B5EF4-FFF2-40B4-BE49-F238E27FC236}">
                <a16:creationId xmlns:a16="http://schemas.microsoft.com/office/drawing/2014/main" id="{6DC249DE-8E8C-A5AC-3842-2CFA5DD2F44F}"/>
              </a:ext>
            </a:extLst>
          </p:cNvPr>
          <p:cNvPicPr>
            <a:picLocks noGrp="1" noChangeAspect="1"/>
          </p:cNvPicPr>
          <p:nvPr>
            <p:ph idx="1"/>
          </p:nvPr>
        </p:nvPicPr>
        <p:blipFill>
          <a:blip r:embed="rId3"/>
          <a:stretch>
            <a:fillRect/>
          </a:stretch>
        </p:blipFill>
        <p:spPr>
          <a:xfrm>
            <a:off x="-70028" y="0"/>
            <a:ext cx="9214028" cy="6142685"/>
          </a:xfrm>
          <a:prstGeom prst="rect">
            <a:avLst/>
          </a:prstGeom>
        </p:spPr>
      </p:pic>
    </p:spTree>
    <p:extLst>
      <p:ext uri="{BB962C8B-B14F-4D97-AF65-F5344CB8AC3E}">
        <p14:creationId xmlns:p14="http://schemas.microsoft.com/office/powerpoint/2010/main" val="3276166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21D0F1-E43B-259E-ABCE-CDFA3036108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F0CF803-B2E5-74BB-93FC-B62DE17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4C38EB6B-0218-FE8D-183E-A187D426FFFF}"/>
              </a:ext>
            </a:extLst>
          </p:cNvPr>
          <p:cNvSpPr>
            <a:spLocks noGrp="1"/>
          </p:cNvSpPr>
          <p:nvPr>
            <p:ph type="title"/>
          </p:nvPr>
        </p:nvSpPr>
        <p:spPr>
          <a:xfrm>
            <a:off x="578886" y="115193"/>
            <a:ext cx="8801490" cy="1934543"/>
          </a:xfrm>
        </p:spPr>
        <p:txBody>
          <a:bodyPr anchor="b">
            <a:normAutofit fontScale="90000"/>
          </a:bodyPr>
          <a:lstStyle/>
          <a:p>
            <a:br>
              <a:rPr lang="en-CA" sz="800" dirty="0">
                <a:solidFill>
                  <a:schemeClr val="bg1"/>
                </a:solidFill>
              </a:rPr>
            </a:br>
            <a:br>
              <a:rPr lang="en-CA" sz="800" dirty="0">
                <a:solidFill>
                  <a:schemeClr val="bg1"/>
                </a:solidFill>
              </a:rPr>
            </a:br>
            <a:br>
              <a:rPr lang="en-CA" sz="800" dirty="0">
                <a:solidFill>
                  <a:schemeClr val="bg1"/>
                </a:solidFill>
              </a:rPr>
            </a:br>
            <a:br>
              <a:rPr lang="en-CA" sz="800" dirty="0">
                <a:solidFill>
                  <a:schemeClr val="bg1"/>
                </a:solidFill>
              </a:rPr>
            </a:br>
            <a:br>
              <a:rPr lang="en-CA" sz="800" dirty="0">
                <a:solidFill>
                  <a:schemeClr val="bg1"/>
                </a:solidFill>
              </a:rPr>
            </a:br>
            <a:r>
              <a:rPr lang="en-CA" sz="6700" b="1" dirty="0">
                <a:solidFill>
                  <a:schemeClr val="bg1"/>
                </a:solidFill>
              </a:rPr>
              <a:t>WHAT WE’RE SEEING: </a:t>
            </a:r>
            <a:r>
              <a:rPr lang="en-CA" sz="6700" b="1" dirty="0">
                <a:solidFill>
                  <a:srgbClr val="FF9933"/>
                </a:solidFill>
              </a:rPr>
              <a:t> CHRONIC </a:t>
            </a:r>
            <a:r>
              <a:rPr lang="en-CA" sz="6700" b="1" dirty="0">
                <a:solidFill>
                  <a:srgbClr val="FF9933"/>
                </a:solidFill>
                <a:latin typeface="Kermit Semibold Expanded" panose="020F0502020204030204" pitchFamily="34" charset="0"/>
              </a:rPr>
              <a:t>DISTRESS</a:t>
            </a:r>
            <a:br>
              <a:rPr lang="en-CA" sz="800" b="1" dirty="0">
                <a:solidFill>
                  <a:schemeClr val="bg1"/>
                </a:solidFill>
              </a:rPr>
            </a:br>
            <a:endParaRPr lang="en-CA" sz="800" dirty="0">
              <a:solidFill>
                <a:schemeClr val="bg1"/>
              </a:solidFill>
            </a:endParaRPr>
          </a:p>
        </p:txBody>
      </p:sp>
      <p:cxnSp>
        <p:nvCxnSpPr>
          <p:cNvPr id="10" name="Straight Connector 9">
            <a:extLst>
              <a:ext uri="{FF2B5EF4-FFF2-40B4-BE49-F238E27FC236}">
                <a16:creationId xmlns:a16="http://schemas.microsoft.com/office/drawing/2014/main" id="{930940A4-59ED-FD8F-64F6-BE0992A2B23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94657" y="2026340"/>
            <a:ext cx="391570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B3FB50B-BC08-6200-C5F6-D529A5BC26D7}"/>
              </a:ext>
            </a:extLst>
          </p:cNvPr>
          <p:cNvSpPr>
            <a:spLocks noGrp="1"/>
          </p:cNvSpPr>
          <p:nvPr>
            <p:ph idx="1"/>
          </p:nvPr>
        </p:nvSpPr>
        <p:spPr>
          <a:xfrm>
            <a:off x="578886" y="2349193"/>
            <a:ext cx="7582289" cy="4095149"/>
          </a:xfrm>
        </p:spPr>
        <p:txBody>
          <a:bodyPr>
            <a:normAutofit fontScale="70000" lnSpcReduction="20000"/>
          </a:bodyPr>
          <a:lstStyle/>
          <a:p>
            <a:pPr marL="0" indent="0">
              <a:buNone/>
            </a:pPr>
            <a:r>
              <a:rPr lang="en-CA" sz="4000" dirty="0">
                <a:solidFill>
                  <a:schemeClr val="bg1"/>
                </a:solidFill>
              </a:rPr>
              <a:t>Burnout and emotional exhaustion.</a:t>
            </a:r>
          </a:p>
          <a:p>
            <a:pPr marL="0" indent="0">
              <a:buNone/>
            </a:pPr>
            <a:r>
              <a:rPr lang="en-CA" sz="4000" dirty="0">
                <a:solidFill>
                  <a:schemeClr val="bg1"/>
                </a:solidFill>
              </a:rPr>
              <a:t>Chronic anxiety.</a:t>
            </a:r>
          </a:p>
          <a:p>
            <a:pPr marL="0" indent="0">
              <a:buNone/>
            </a:pPr>
            <a:r>
              <a:rPr lang="en-CA" sz="4000" dirty="0">
                <a:solidFill>
                  <a:schemeClr val="bg1"/>
                </a:solidFill>
              </a:rPr>
              <a:t>Depression.</a:t>
            </a:r>
          </a:p>
          <a:p>
            <a:pPr marL="0" indent="0">
              <a:buNone/>
            </a:pPr>
            <a:r>
              <a:rPr lang="en-CA" sz="4000" dirty="0">
                <a:solidFill>
                  <a:schemeClr val="bg1"/>
                </a:solidFill>
              </a:rPr>
              <a:t>Alcohol and substance use.</a:t>
            </a:r>
          </a:p>
          <a:p>
            <a:pPr marL="0" indent="0">
              <a:buNone/>
            </a:pPr>
            <a:r>
              <a:rPr lang="en-CA" sz="4000" dirty="0">
                <a:solidFill>
                  <a:schemeClr val="bg1"/>
                </a:solidFill>
              </a:rPr>
              <a:t>Additions.</a:t>
            </a:r>
          </a:p>
          <a:p>
            <a:pPr marL="0" indent="0">
              <a:buNone/>
            </a:pPr>
            <a:r>
              <a:rPr lang="en-CA" sz="5800" b="1" dirty="0">
                <a:solidFill>
                  <a:srgbClr val="FF9933"/>
                </a:solidFill>
                <a:latin typeface="+mj-lt"/>
                <a:ea typeface="+mj-ea"/>
                <a:cs typeface="+mj-cs"/>
              </a:rPr>
              <a:t>Harassment/violence/incivility.</a:t>
            </a:r>
          </a:p>
          <a:p>
            <a:pPr marL="0" indent="0">
              <a:buNone/>
            </a:pPr>
            <a:r>
              <a:rPr lang="en-CA" sz="4000" dirty="0">
                <a:solidFill>
                  <a:schemeClr val="bg1"/>
                </a:solidFill>
              </a:rPr>
              <a:t>Withdrawal and isolation.</a:t>
            </a:r>
          </a:p>
          <a:p>
            <a:pPr marL="0" indent="0">
              <a:buNone/>
            </a:pPr>
            <a:r>
              <a:rPr lang="en-CA" sz="4000" dirty="0">
                <a:solidFill>
                  <a:schemeClr val="bg1"/>
                </a:solidFill>
              </a:rPr>
              <a:t>Suicide and suicidal ideation.</a:t>
            </a:r>
          </a:p>
          <a:p>
            <a:pPr marL="0" indent="0">
              <a:buNone/>
            </a:pPr>
            <a:r>
              <a:rPr lang="en-CA" sz="4000" dirty="0">
                <a:solidFill>
                  <a:schemeClr val="bg1"/>
                </a:solidFill>
              </a:rPr>
              <a:t>Physical disease (cancer, heart disease, </a:t>
            </a:r>
            <a:r>
              <a:rPr lang="en-CA" sz="4000" dirty="0" err="1">
                <a:solidFill>
                  <a:schemeClr val="bg1"/>
                </a:solidFill>
              </a:rPr>
              <a:t>etc</a:t>
            </a:r>
            <a:r>
              <a:rPr lang="en-CA" sz="4000" dirty="0">
                <a:solidFill>
                  <a:schemeClr val="bg1"/>
                </a:solidFill>
              </a:rPr>
              <a:t>)</a:t>
            </a:r>
          </a:p>
          <a:p>
            <a:pPr marL="0" indent="0">
              <a:buNone/>
            </a:pPr>
            <a:endParaRPr lang="en-CA" sz="4000" dirty="0">
              <a:solidFill>
                <a:schemeClr val="bg1"/>
              </a:solidFill>
            </a:endParaRPr>
          </a:p>
          <a:p>
            <a:pPr marL="0" indent="0">
              <a:buNone/>
            </a:pPr>
            <a:endParaRPr lang="en-CA" sz="1700" dirty="0">
              <a:solidFill>
                <a:schemeClr val="bg1"/>
              </a:solidFill>
            </a:endParaRPr>
          </a:p>
        </p:txBody>
      </p:sp>
      <p:sp>
        <p:nvSpPr>
          <p:cNvPr id="12" name="Rectangle 11">
            <a:extLst>
              <a:ext uri="{FF2B5EF4-FFF2-40B4-BE49-F238E27FC236}">
                <a16:creationId xmlns:a16="http://schemas.microsoft.com/office/drawing/2014/main" id="{146EE7E0-FF73-6BB5-4AD8-515C63E40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654" y="115193"/>
            <a:ext cx="8954691"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7898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E7F578C-9FA2-B86A-EC2D-D185F3AA4A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0D79E5-61C5-6B19-F5CC-620722DD3525}"/>
              </a:ext>
            </a:extLst>
          </p:cNvPr>
          <p:cNvSpPr>
            <a:spLocks noGrp="1"/>
          </p:cNvSpPr>
          <p:nvPr>
            <p:ph type="title"/>
          </p:nvPr>
        </p:nvSpPr>
        <p:spPr>
          <a:xfrm>
            <a:off x="1203650" y="1646713"/>
            <a:ext cx="6736702" cy="247910"/>
          </a:xfrm>
        </p:spPr>
        <p:txBody>
          <a:bodyPr>
            <a:noAutofit/>
          </a:bodyPr>
          <a:lstStyle/>
          <a:p>
            <a:pPr algn="ctr"/>
            <a:br>
              <a:rPr lang="en-CA" sz="5400" dirty="0">
                <a:solidFill>
                  <a:schemeClr val="bg1"/>
                </a:solidFill>
              </a:rPr>
            </a:br>
            <a:br>
              <a:rPr lang="en-CA" sz="5400" dirty="0">
                <a:solidFill>
                  <a:schemeClr val="bg1"/>
                </a:solidFill>
              </a:rPr>
            </a:br>
            <a:br>
              <a:rPr lang="en-CA" sz="5400" dirty="0">
                <a:solidFill>
                  <a:schemeClr val="bg1"/>
                </a:solidFill>
              </a:rPr>
            </a:br>
            <a:br>
              <a:rPr lang="en-CA" sz="5400" dirty="0">
                <a:solidFill>
                  <a:schemeClr val="bg1"/>
                </a:solidFill>
              </a:rPr>
            </a:br>
            <a:br>
              <a:rPr lang="en-CA" sz="5400" dirty="0">
                <a:solidFill>
                  <a:schemeClr val="bg1"/>
                </a:solidFill>
              </a:rPr>
            </a:br>
            <a:br>
              <a:rPr lang="en-CA" sz="5400" dirty="0">
                <a:solidFill>
                  <a:schemeClr val="bg1"/>
                </a:solidFill>
              </a:rPr>
            </a:br>
            <a:r>
              <a:rPr lang="en-CA" sz="8250" b="1" dirty="0">
                <a:solidFill>
                  <a:srgbClr val="FF9933"/>
                </a:solidFill>
              </a:rPr>
              <a:t>2 - 3x</a:t>
            </a:r>
            <a:br>
              <a:rPr lang="en-CA" sz="8250" b="1" dirty="0">
                <a:solidFill>
                  <a:schemeClr val="bg1"/>
                </a:solidFill>
              </a:rPr>
            </a:br>
            <a:r>
              <a:rPr lang="en-CA" sz="4500" b="1" dirty="0">
                <a:solidFill>
                  <a:schemeClr val="bg1"/>
                </a:solidFill>
              </a:rPr>
              <a:t>THE GENERAL POPULATION.</a:t>
            </a:r>
            <a:br>
              <a:rPr lang="en-CA" sz="4500" b="1" dirty="0">
                <a:solidFill>
                  <a:schemeClr val="bg1"/>
                </a:solidFill>
              </a:rPr>
            </a:br>
            <a:r>
              <a:rPr lang="en-CA" sz="2400" dirty="0">
                <a:solidFill>
                  <a:schemeClr val="bg1"/>
                </a:solidFill>
              </a:rPr>
              <a:t>Across multiple measures of distress.</a:t>
            </a:r>
            <a:br>
              <a:rPr lang="en-CA" sz="2400" dirty="0">
                <a:solidFill>
                  <a:schemeClr val="bg1"/>
                </a:solidFill>
              </a:rPr>
            </a:br>
            <a:r>
              <a:rPr lang="en-CA" sz="2400" dirty="0">
                <a:solidFill>
                  <a:schemeClr val="bg1"/>
                </a:solidFill>
              </a:rPr>
              <a:t>Global crisis.</a:t>
            </a:r>
            <a:br>
              <a:rPr lang="en-CA" sz="2400" dirty="0">
                <a:solidFill>
                  <a:schemeClr val="bg1"/>
                </a:solidFill>
              </a:rPr>
            </a:br>
            <a:br>
              <a:rPr lang="en-CA" sz="5400" b="1" dirty="0">
                <a:solidFill>
                  <a:schemeClr val="bg1"/>
                </a:solidFill>
              </a:rPr>
            </a:br>
            <a:endParaRPr lang="en-CA" sz="2025" dirty="0">
              <a:solidFill>
                <a:schemeClr val="bg1"/>
              </a:solidFill>
            </a:endParaRPr>
          </a:p>
        </p:txBody>
      </p:sp>
      <p:sp>
        <p:nvSpPr>
          <p:cNvPr id="3" name="Content Placeholder 2">
            <a:extLst>
              <a:ext uri="{FF2B5EF4-FFF2-40B4-BE49-F238E27FC236}">
                <a16:creationId xmlns:a16="http://schemas.microsoft.com/office/drawing/2014/main" id="{E29D3F14-8DCA-F0E0-A0E7-5ECC4B2D1F70}"/>
              </a:ext>
            </a:extLst>
          </p:cNvPr>
          <p:cNvSpPr>
            <a:spLocks noGrp="1"/>
          </p:cNvSpPr>
          <p:nvPr>
            <p:ph idx="1"/>
          </p:nvPr>
        </p:nvSpPr>
        <p:spPr>
          <a:xfrm>
            <a:off x="1558212" y="1337778"/>
            <a:ext cx="6191439" cy="4299902"/>
          </a:xfrm>
        </p:spPr>
        <p:txBody>
          <a:bodyPr>
            <a:normAutofit/>
          </a:bodyPr>
          <a:lstStyle/>
          <a:p>
            <a:pPr marL="0" indent="0" algn="ctr">
              <a:buNone/>
            </a:pPr>
            <a:endParaRPr lang="en-CA" dirty="0">
              <a:solidFill>
                <a:schemeClr val="bg1"/>
              </a:solidFill>
            </a:endParaRPr>
          </a:p>
          <a:p>
            <a:pPr marL="0" indent="0" algn="ctr">
              <a:buNone/>
            </a:pPr>
            <a:endParaRPr lang="en-CA" dirty="0">
              <a:solidFill>
                <a:schemeClr val="bg1"/>
              </a:solidFill>
            </a:endParaRPr>
          </a:p>
        </p:txBody>
      </p:sp>
    </p:spTree>
    <p:extLst>
      <p:ext uri="{BB962C8B-B14F-4D97-AF65-F5344CB8AC3E}">
        <p14:creationId xmlns:p14="http://schemas.microsoft.com/office/powerpoint/2010/main" val="31037787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52358-DEFC-0F3A-3B0B-0C7B922287CA}"/>
            </a:ext>
          </a:extLst>
        </p:cNvPr>
        <p:cNvGrpSpPr/>
        <p:nvPr/>
      </p:nvGrpSpPr>
      <p:grpSpPr>
        <a:xfrm>
          <a:off x="0" y="0"/>
          <a:ext cx="0" cy="0"/>
          <a:chOff x="0" y="0"/>
          <a:chExt cx="0" cy="0"/>
        </a:xfrm>
      </p:grpSpPr>
      <p:sp>
        <p:nvSpPr>
          <p:cNvPr id="8" name="Content Placeholder 7">
            <a:extLst>
              <a:ext uri="{FF2B5EF4-FFF2-40B4-BE49-F238E27FC236}">
                <a16:creationId xmlns:a16="http://schemas.microsoft.com/office/drawing/2014/main" id="{1B75B134-32FF-BC25-2CC8-FB7C5E59299F}"/>
              </a:ext>
            </a:extLst>
          </p:cNvPr>
          <p:cNvSpPr>
            <a:spLocks noGrp="1"/>
          </p:cNvSpPr>
          <p:nvPr>
            <p:ph idx="1"/>
          </p:nvPr>
        </p:nvSpPr>
        <p:spPr>
          <a:xfrm>
            <a:off x="255885" y="1728794"/>
            <a:ext cx="3182692" cy="3986009"/>
          </a:xfrm>
        </p:spPr>
        <p:txBody>
          <a:bodyPr>
            <a:normAutofit fontScale="62500" lnSpcReduction="20000"/>
          </a:bodyPr>
          <a:lstStyle/>
          <a:p>
            <a:pPr marL="0" indent="0">
              <a:buNone/>
            </a:pPr>
            <a:endParaRPr lang="en-US" sz="1650" b="1" dirty="0"/>
          </a:p>
          <a:p>
            <a:pPr marL="0" indent="0" defTabSz="342900">
              <a:lnSpc>
                <a:spcPct val="100000"/>
              </a:lnSpc>
              <a:spcBef>
                <a:spcPts val="0"/>
              </a:spcBef>
              <a:buNone/>
              <a:defRPr/>
            </a:pPr>
            <a:r>
              <a:rPr lang="en-CA" sz="3300" b="1" dirty="0"/>
              <a:t>Not anecdotal anymore.</a:t>
            </a:r>
          </a:p>
          <a:p>
            <a:pPr marL="0" indent="0" defTabSz="342900">
              <a:lnSpc>
                <a:spcPct val="100000"/>
              </a:lnSpc>
              <a:spcBef>
                <a:spcPts val="0"/>
              </a:spcBef>
              <a:buNone/>
              <a:defRPr/>
            </a:pPr>
            <a:endParaRPr lang="en-CA" sz="3300" b="1" dirty="0"/>
          </a:p>
          <a:p>
            <a:pPr marL="0" indent="0" defTabSz="342900">
              <a:lnSpc>
                <a:spcPct val="100000"/>
              </a:lnSpc>
              <a:spcBef>
                <a:spcPts val="0"/>
              </a:spcBef>
              <a:buNone/>
              <a:defRPr/>
            </a:pPr>
            <a:r>
              <a:rPr lang="en-CA" sz="3300" b="1" dirty="0"/>
              <a:t>Same pattern in Canada. </a:t>
            </a:r>
          </a:p>
          <a:p>
            <a:pPr marL="0" indent="0" defTabSz="342900">
              <a:lnSpc>
                <a:spcPct val="100000"/>
              </a:lnSpc>
              <a:spcBef>
                <a:spcPts val="0"/>
              </a:spcBef>
              <a:buNone/>
              <a:defRPr/>
            </a:pPr>
            <a:endParaRPr lang="en-CA" sz="3300" b="1" dirty="0"/>
          </a:p>
          <a:p>
            <a:pPr marL="0" indent="0" defTabSz="342900">
              <a:lnSpc>
                <a:spcPct val="100000"/>
              </a:lnSpc>
              <a:spcBef>
                <a:spcPts val="0"/>
              </a:spcBef>
              <a:buNone/>
              <a:defRPr/>
            </a:pPr>
            <a:r>
              <a:rPr lang="en-CA" sz="3300" b="1" dirty="0">
                <a:solidFill>
                  <a:srgbClr val="FF0000"/>
                </a:solidFill>
              </a:rPr>
              <a:t>Elevated levels of distress </a:t>
            </a:r>
            <a:r>
              <a:rPr lang="en-CA" sz="3300" b="1" dirty="0"/>
              <a:t>across the profession.</a:t>
            </a:r>
          </a:p>
          <a:p>
            <a:pPr marL="0" indent="0" defTabSz="342900">
              <a:lnSpc>
                <a:spcPct val="100000"/>
              </a:lnSpc>
              <a:spcBef>
                <a:spcPts val="0"/>
              </a:spcBef>
              <a:buNone/>
              <a:defRPr/>
            </a:pPr>
            <a:endParaRPr lang="en-CA" sz="3300" b="1" dirty="0"/>
          </a:p>
          <a:p>
            <a:pPr marL="0" indent="0" defTabSz="342900">
              <a:lnSpc>
                <a:spcPct val="100000"/>
              </a:lnSpc>
              <a:spcBef>
                <a:spcPts val="0"/>
              </a:spcBef>
              <a:buNone/>
              <a:defRPr/>
            </a:pPr>
            <a:r>
              <a:rPr lang="en-US" sz="3600" dirty="0"/>
              <a:t>An </a:t>
            </a:r>
            <a:r>
              <a:rPr lang="en-US" sz="3600" b="1" dirty="0">
                <a:solidFill>
                  <a:srgbClr val="FF0000"/>
                </a:solidFill>
              </a:rPr>
              <a:t>“</a:t>
            </a:r>
            <a:r>
              <a:rPr lang="en-US" sz="3600" b="1" u="sng" dirty="0">
                <a:solidFill>
                  <a:srgbClr val="FF0000"/>
                </a:solidFill>
              </a:rPr>
              <a:t>alarming picture”</a:t>
            </a:r>
            <a:r>
              <a:rPr lang="en-US" sz="3600" b="1" u="sng" dirty="0"/>
              <a:t> </a:t>
            </a:r>
            <a:r>
              <a:rPr lang="en-US" sz="3600" dirty="0"/>
              <a:t>of the wellness of Canadian legal professionals</a:t>
            </a:r>
            <a:r>
              <a:rPr lang="en-CA" sz="3300" b="1" dirty="0"/>
              <a:t> </a:t>
            </a:r>
            <a:r>
              <a:rPr lang="en-CA" sz="3300" dirty="0">
                <a:solidFill>
                  <a:prstClr val="white"/>
                </a:solidFill>
              </a:rPr>
              <a:t>profession. </a:t>
            </a:r>
          </a:p>
          <a:p>
            <a:pPr marL="0" indent="0">
              <a:buNone/>
            </a:pPr>
            <a:endParaRPr lang="en-CA" sz="3300" b="1" dirty="0"/>
          </a:p>
        </p:txBody>
      </p:sp>
      <p:pic>
        <p:nvPicPr>
          <p:cNvPr id="2" name="Content Placeholder 4">
            <a:extLst>
              <a:ext uri="{FF2B5EF4-FFF2-40B4-BE49-F238E27FC236}">
                <a16:creationId xmlns:a16="http://schemas.microsoft.com/office/drawing/2014/main" id="{CF84014A-E3A9-C160-2D46-A9F8A92980A5}"/>
              </a:ext>
            </a:extLst>
          </p:cNvPr>
          <p:cNvPicPr>
            <a:picLocks noChangeAspect="1"/>
          </p:cNvPicPr>
          <p:nvPr/>
        </p:nvPicPr>
        <p:blipFill>
          <a:blip r:embed="rId3"/>
          <a:srcRect t="19938" b="13264"/>
          <a:stretch>
            <a:fillRect/>
          </a:stretch>
        </p:blipFill>
        <p:spPr>
          <a:xfrm>
            <a:off x="3662753" y="857257"/>
            <a:ext cx="5480106" cy="514349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p:spPr>
      </p:pic>
    </p:spTree>
    <p:extLst>
      <p:ext uri="{BB962C8B-B14F-4D97-AF65-F5344CB8AC3E}">
        <p14:creationId xmlns:p14="http://schemas.microsoft.com/office/powerpoint/2010/main" val="18220506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1E15EFDE-09A7-4FF1-8564-370220C03EFD}"/>
              </a:ext>
            </a:extLst>
          </p:cNvPr>
          <p:cNvSpPr>
            <a:spLocks noGrp="1"/>
          </p:cNvSpPr>
          <p:nvPr>
            <p:ph type="title"/>
          </p:nvPr>
        </p:nvSpPr>
        <p:spPr>
          <a:xfrm>
            <a:off x="549667" y="160337"/>
            <a:ext cx="8044665" cy="723241"/>
          </a:xfrm>
        </p:spPr>
        <p:txBody>
          <a:bodyPr>
            <a:noAutofit/>
          </a:bodyPr>
          <a:lstStyle/>
          <a:p>
            <a:r>
              <a:rPr lang="en-CA" altLang="en-US" sz="3200" b="1" dirty="0">
                <a:solidFill>
                  <a:schemeClr val="bg1"/>
                </a:solidFill>
                <a:latin typeface="Avenir Next LT Pro" panose="020B0504020202020204" pitchFamily="34" charset="0"/>
              </a:rPr>
              <a:t>2022 National Study Key Findings</a:t>
            </a:r>
          </a:p>
        </p:txBody>
      </p:sp>
      <p:graphicFrame>
        <p:nvGraphicFramePr>
          <p:cNvPr id="8" name="Content Placeholder 7">
            <a:extLst>
              <a:ext uri="{FF2B5EF4-FFF2-40B4-BE49-F238E27FC236}">
                <a16:creationId xmlns:a16="http://schemas.microsoft.com/office/drawing/2014/main" id="{22238C8D-0D6D-C3AF-EE8F-BEFF66F3920C}"/>
              </a:ext>
            </a:extLst>
          </p:cNvPr>
          <p:cNvGraphicFramePr>
            <a:graphicFrameLocks noGrp="1"/>
          </p:cNvGraphicFramePr>
          <p:nvPr>
            <p:ph idx="1"/>
            <p:extLst>
              <p:ext uri="{D42A27DB-BD31-4B8C-83A1-F6EECF244321}">
                <p14:modId xmlns:p14="http://schemas.microsoft.com/office/powerpoint/2010/main" val="2225646758"/>
              </p:ext>
            </p:extLst>
          </p:nvPr>
        </p:nvGraphicFramePr>
        <p:xfrm>
          <a:off x="0" y="1056389"/>
          <a:ext cx="9104244" cy="5778894"/>
        </p:xfrm>
        <a:graphic>
          <a:graphicData uri="http://schemas.openxmlformats.org/drawingml/2006/table">
            <a:tbl>
              <a:tblPr firstRow="1" firstCol="1" bandRow="1">
                <a:tableStyleId>{5C22544A-7EE6-4342-B048-85BDC9FD1C3A}</a:tableStyleId>
              </a:tblPr>
              <a:tblGrid>
                <a:gridCol w="1961312">
                  <a:extLst>
                    <a:ext uri="{9D8B030D-6E8A-4147-A177-3AD203B41FA5}">
                      <a16:colId xmlns:a16="http://schemas.microsoft.com/office/drawing/2014/main" val="1815437047"/>
                    </a:ext>
                  </a:extLst>
                </a:gridCol>
                <a:gridCol w="1468633">
                  <a:extLst>
                    <a:ext uri="{9D8B030D-6E8A-4147-A177-3AD203B41FA5}">
                      <a16:colId xmlns:a16="http://schemas.microsoft.com/office/drawing/2014/main" val="2186626413"/>
                    </a:ext>
                  </a:extLst>
                </a:gridCol>
                <a:gridCol w="1274913">
                  <a:extLst>
                    <a:ext uri="{9D8B030D-6E8A-4147-A177-3AD203B41FA5}">
                      <a16:colId xmlns:a16="http://schemas.microsoft.com/office/drawing/2014/main" val="2607366359"/>
                    </a:ext>
                  </a:extLst>
                </a:gridCol>
                <a:gridCol w="2061808">
                  <a:extLst>
                    <a:ext uri="{9D8B030D-6E8A-4147-A177-3AD203B41FA5}">
                      <a16:colId xmlns:a16="http://schemas.microsoft.com/office/drawing/2014/main" val="2057290292"/>
                    </a:ext>
                  </a:extLst>
                </a:gridCol>
                <a:gridCol w="2337578">
                  <a:extLst>
                    <a:ext uri="{9D8B030D-6E8A-4147-A177-3AD203B41FA5}">
                      <a16:colId xmlns:a16="http://schemas.microsoft.com/office/drawing/2014/main" val="4184798075"/>
                    </a:ext>
                  </a:extLst>
                </a:gridCol>
              </a:tblGrid>
              <a:tr h="1387179">
                <a:tc>
                  <a:txBody>
                    <a:bodyPr/>
                    <a:lstStyle/>
                    <a:p>
                      <a:pPr>
                        <a:lnSpc>
                          <a:spcPct val="106000"/>
                        </a:lnSpc>
                        <a:spcAft>
                          <a:spcPts val="800"/>
                        </a:spcAft>
                      </a:pPr>
                      <a:r>
                        <a:rPr lang="en-CA" sz="1400" kern="1200" dirty="0">
                          <a:effectLst/>
                        </a:rPr>
                        <a:t> </a:t>
                      </a:r>
                      <a:endParaRPr lang="en-CA"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tc>
                <a:tc>
                  <a:txBody>
                    <a:bodyPr/>
                    <a:lstStyle/>
                    <a:p>
                      <a:pPr>
                        <a:lnSpc>
                          <a:spcPct val="106000"/>
                        </a:lnSpc>
                        <a:spcAft>
                          <a:spcPts val="800"/>
                        </a:spcAft>
                      </a:pPr>
                      <a:r>
                        <a:rPr lang="en-CA" sz="2000" kern="1200" dirty="0">
                          <a:effectLst/>
                        </a:rPr>
                        <a:t>Lawyers</a:t>
                      </a:r>
                      <a:endParaRPr lang="en-CA" sz="2000" kern="100" dirty="0">
                        <a:effectLst/>
                      </a:endParaRPr>
                    </a:p>
                    <a:p>
                      <a:pPr>
                        <a:lnSpc>
                          <a:spcPct val="106000"/>
                        </a:lnSpc>
                        <a:spcAft>
                          <a:spcPts val="800"/>
                        </a:spcAft>
                      </a:pPr>
                      <a:r>
                        <a:rPr lang="en-CA" sz="2000" kern="0" dirty="0">
                          <a:effectLst/>
                        </a:rPr>
                        <a:t>Canada</a:t>
                      </a:r>
                      <a:endParaRPr lang="en-CA"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tc>
                <a:tc>
                  <a:txBody>
                    <a:bodyPr/>
                    <a:lstStyle/>
                    <a:p>
                      <a:pPr>
                        <a:lnSpc>
                          <a:spcPct val="106000"/>
                        </a:lnSpc>
                        <a:spcAft>
                          <a:spcPts val="800"/>
                        </a:spcAft>
                      </a:pPr>
                      <a:r>
                        <a:rPr lang="en-CA" sz="2000" kern="0" dirty="0">
                          <a:effectLst/>
                        </a:rPr>
                        <a:t> Lawyers</a:t>
                      </a:r>
                      <a:endParaRPr lang="en-CA" sz="2000" kern="100" dirty="0">
                        <a:effectLst/>
                      </a:endParaRPr>
                    </a:p>
                    <a:p>
                      <a:pPr>
                        <a:lnSpc>
                          <a:spcPct val="106000"/>
                        </a:lnSpc>
                        <a:spcAft>
                          <a:spcPts val="800"/>
                        </a:spcAft>
                      </a:pPr>
                      <a:r>
                        <a:rPr lang="en-CA" sz="2000" kern="0" dirty="0">
                          <a:effectLst/>
                        </a:rPr>
                        <a:t> Alberta</a:t>
                      </a:r>
                      <a:endParaRPr lang="en-CA" sz="2000" dirty="0"/>
                    </a:p>
                  </a:txBody>
                  <a:tcPr marL="0" marR="0" marT="0" marB="0"/>
                </a:tc>
                <a:tc>
                  <a:txBody>
                    <a:bodyPr/>
                    <a:lstStyle/>
                    <a:p>
                      <a:pPr>
                        <a:lnSpc>
                          <a:spcPct val="106000"/>
                        </a:lnSpc>
                        <a:spcAft>
                          <a:spcPts val="800"/>
                        </a:spcAft>
                      </a:pPr>
                      <a:r>
                        <a:rPr lang="en-CA" sz="2000" kern="1200" dirty="0">
                          <a:solidFill>
                            <a:schemeClr val="bg1"/>
                          </a:solidFill>
                          <a:effectLst/>
                        </a:rPr>
                        <a:t>Articling</a:t>
                      </a:r>
                      <a:r>
                        <a:rPr lang="en-CA" sz="2000" kern="1200" dirty="0">
                          <a:solidFill>
                            <a:schemeClr val="accent1"/>
                          </a:solidFill>
                          <a:effectLst/>
                        </a:rPr>
                        <a:t> </a:t>
                      </a:r>
                      <a:r>
                        <a:rPr lang="en-CA" sz="2000" kern="1200" dirty="0">
                          <a:solidFill>
                            <a:schemeClr val="bg1"/>
                          </a:solidFill>
                          <a:effectLst/>
                        </a:rPr>
                        <a:t>Students Canada</a:t>
                      </a:r>
                      <a:r>
                        <a:rPr lang="en-CA" sz="2000" kern="1200" dirty="0">
                          <a:solidFill>
                            <a:schemeClr val="accent1"/>
                          </a:solidFill>
                          <a:effectLst/>
                        </a:rPr>
                        <a:t> (Canada)</a:t>
                      </a:r>
                      <a:endParaRPr lang="en-CA" sz="20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tc>
                <a:tc>
                  <a:txBody>
                    <a:bodyPr/>
                    <a:lstStyle/>
                    <a:p>
                      <a:pPr>
                        <a:lnSpc>
                          <a:spcPct val="106000"/>
                        </a:lnSpc>
                        <a:spcAft>
                          <a:spcPts val="800"/>
                        </a:spcAft>
                      </a:pPr>
                      <a:r>
                        <a:rPr lang="en-CA" sz="2000" kern="1200" dirty="0">
                          <a:effectLst/>
                        </a:rPr>
                        <a:t>General Population</a:t>
                      </a:r>
                      <a:endParaRPr lang="en-CA"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3600441960"/>
                  </a:ext>
                </a:extLst>
              </a:tr>
              <a:tr h="1039941">
                <a:tc>
                  <a:txBody>
                    <a:bodyPr/>
                    <a:lstStyle/>
                    <a:p>
                      <a:pPr>
                        <a:lnSpc>
                          <a:spcPct val="106000"/>
                        </a:lnSpc>
                        <a:spcAft>
                          <a:spcPts val="800"/>
                        </a:spcAft>
                      </a:pPr>
                      <a:r>
                        <a:rPr lang="en-CA" sz="2000" kern="1200" dirty="0">
                          <a:effectLst/>
                        </a:rPr>
                        <a:t>Major depressive disorder</a:t>
                      </a:r>
                      <a:endParaRPr lang="en-CA"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tc>
                <a:tc>
                  <a:txBody>
                    <a:bodyPr/>
                    <a:lstStyle/>
                    <a:p>
                      <a:pPr>
                        <a:lnSpc>
                          <a:spcPct val="106000"/>
                        </a:lnSpc>
                        <a:spcAft>
                          <a:spcPts val="800"/>
                        </a:spcAft>
                      </a:pPr>
                      <a:r>
                        <a:rPr lang="en-CA" sz="1600" b="1" kern="1200" dirty="0">
                          <a:effectLst/>
                        </a:rPr>
                        <a:t>28.6%</a:t>
                      </a:r>
                      <a:endParaRPr lang="en-CA" sz="16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tc>
                <a:tc>
                  <a:txBody>
                    <a:bodyPr/>
                    <a:lstStyle/>
                    <a:p>
                      <a:pPr>
                        <a:lnSpc>
                          <a:spcPct val="106000"/>
                        </a:lnSpc>
                        <a:spcAft>
                          <a:spcPts val="800"/>
                        </a:spcAft>
                      </a:pPr>
                      <a:r>
                        <a:rPr lang="en-CA" sz="1600" b="1" kern="0" dirty="0">
                          <a:effectLst/>
                        </a:rPr>
                        <a:t>28.9%</a:t>
                      </a:r>
                      <a:endParaRPr lang="en-CA" sz="16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50000"/>
                        </a:lnSpc>
                        <a:spcAft>
                          <a:spcPts val="800"/>
                        </a:spcAft>
                      </a:pPr>
                      <a:r>
                        <a:rPr lang="en-CA" sz="1600" b="1" kern="1200" dirty="0">
                          <a:effectLst/>
                        </a:rPr>
                        <a:t>43.6%</a:t>
                      </a:r>
                      <a:endParaRPr lang="en-CA" sz="16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tc>
                <a:tc>
                  <a:txBody>
                    <a:bodyPr/>
                    <a:lstStyle/>
                    <a:p>
                      <a:pPr>
                        <a:lnSpc>
                          <a:spcPct val="106000"/>
                        </a:lnSpc>
                        <a:spcAft>
                          <a:spcPts val="800"/>
                        </a:spcAft>
                      </a:pPr>
                      <a:r>
                        <a:rPr lang="en-CA" sz="1600" kern="1200">
                          <a:effectLst/>
                        </a:rPr>
                        <a:t>15%</a:t>
                      </a:r>
                      <a:endParaRPr lang="en-CA" sz="1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3237011711"/>
                  </a:ext>
                </a:extLst>
              </a:tr>
              <a:tr h="728475">
                <a:tc>
                  <a:txBody>
                    <a:bodyPr/>
                    <a:lstStyle/>
                    <a:p>
                      <a:pPr>
                        <a:lnSpc>
                          <a:spcPct val="106000"/>
                        </a:lnSpc>
                        <a:spcAft>
                          <a:spcPts val="800"/>
                        </a:spcAft>
                      </a:pPr>
                      <a:r>
                        <a:rPr lang="en-CA" sz="1800" kern="1200" dirty="0">
                          <a:effectLst/>
                        </a:rPr>
                        <a:t>Generalized Anxiety Disorder</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tc>
                <a:tc>
                  <a:txBody>
                    <a:bodyPr/>
                    <a:lstStyle/>
                    <a:p>
                      <a:pPr>
                        <a:lnSpc>
                          <a:spcPct val="106000"/>
                        </a:lnSpc>
                        <a:spcAft>
                          <a:spcPts val="800"/>
                        </a:spcAft>
                      </a:pPr>
                      <a:r>
                        <a:rPr lang="en-CA" sz="1600" b="1" kern="1200" dirty="0">
                          <a:effectLst/>
                        </a:rPr>
                        <a:t>35.7%</a:t>
                      </a:r>
                      <a:endParaRPr lang="en-CA" sz="16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tc>
                <a:tc>
                  <a:txBody>
                    <a:bodyPr/>
                    <a:lstStyle/>
                    <a:p>
                      <a:pPr>
                        <a:lnSpc>
                          <a:spcPct val="106000"/>
                        </a:lnSpc>
                        <a:spcAft>
                          <a:spcPts val="800"/>
                        </a:spcAft>
                      </a:pPr>
                      <a:r>
                        <a:rPr lang="en-CA" sz="1600" b="1" kern="0" dirty="0">
                          <a:effectLst/>
                        </a:rPr>
                        <a:t>32.4%</a:t>
                      </a:r>
                      <a:endParaRPr lang="en-CA" sz="16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50000"/>
                        </a:lnSpc>
                        <a:spcAft>
                          <a:spcPts val="800"/>
                        </a:spcAft>
                      </a:pPr>
                      <a:r>
                        <a:rPr lang="en-CA" sz="1600" b="1" kern="1200" dirty="0">
                          <a:effectLst/>
                        </a:rPr>
                        <a:t>49.8%</a:t>
                      </a:r>
                      <a:endParaRPr lang="en-CA" sz="16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tc>
                <a:tc>
                  <a:txBody>
                    <a:bodyPr/>
                    <a:lstStyle/>
                    <a:p>
                      <a:pPr>
                        <a:lnSpc>
                          <a:spcPct val="106000"/>
                        </a:lnSpc>
                        <a:spcAft>
                          <a:spcPts val="800"/>
                        </a:spcAft>
                      </a:pPr>
                      <a:r>
                        <a:rPr lang="en-CA" sz="1600" kern="1200" dirty="0">
                          <a:effectLst/>
                        </a:rPr>
                        <a:t>13%</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2953967187"/>
                  </a:ext>
                </a:extLst>
              </a:tr>
              <a:tr h="1312831">
                <a:tc>
                  <a:txBody>
                    <a:bodyPr/>
                    <a:lstStyle/>
                    <a:p>
                      <a:pPr>
                        <a:lnSpc>
                          <a:spcPct val="106000"/>
                        </a:lnSpc>
                        <a:spcAft>
                          <a:spcPts val="800"/>
                        </a:spcAft>
                      </a:pPr>
                      <a:r>
                        <a:rPr lang="en-CA" sz="2000" kern="1200" dirty="0">
                          <a:effectLst/>
                        </a:rPr>
                        <a:t>Suicidal Ideation</a:t>
                      </a:r>
                      <a:endParaRPr lang="en-CA"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tc>
                <a:tc>
                  <a:txBody>
                    <a:bodyPr/>
                    <a:lstStyle/>
                    <a:p>
                      <a:pPr>
                        <a:lnSpc>
                          <a:spcPct val="106000"/>
                        </a:lnSpc>
                        <a:spcAft>
                          <a:spcPts val="800"/>
                        </a:spcAft>
                      </a:pPr>
                      <a:r>
                        <a:rPr lang="en-CA" sz="1600" b="1" kern="1200" dirty="0">
                          <a:solidFill>
                            <a:schemeClr val="tx1"/>
                          </a:solidFill>
                          <a:effectLst/>
                        </a:rPr>
                        <a:t>24.1% Since beginning practice</a:t>
                      </a:r>
                      <a:endParaRPr lang="en-CA" sz="16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tc>
                <a:tc>
                  <a:txBody>
                    <a:bodyPr/>
                    <a:lstStyle/>
                    <a:p>
                      <a:pPr>
                        <a:lnSpc>
                          <a:spcPct val="106000"/>
                        </a:lnSpc>
                        <a:spcAft>
                          <a:spcPts val="800"/>
                        </a:spcAft>
                      </a:pPr>
                      <a:r>
                        <a:rPr lang="en-CA" sz="1600" b="1" kern="0" dirty="0">
                          <a:solidFill>
                            <a:schemeClr val="tx1"/>
                          </a:solidFill>
                          <a:effectLst/>
                        </a:rPr>
                        <a:t>26.2%</a:t>
                      </a:r>
                      <a:endParaRPr lang="en-CA" sz="16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6000"/>
                        </a:lnSpc>
                        <a:spcAft>
                          <a:spcPts val="800"/>
                        </a:spcAft>
                      </a:pPr>
                      <a:r>
                        <a:rPr lang="en-CA" sz="1600" b="1" kern="1200" dirty="0">
                          <a:solidFill>
                            <a:schemeClr val="tx1"/>
                          </a:solidFill>
                          <a:effectLst/>
                        </a:rPr>
                        <a:t>19.4% </a:t>
                      </a:r>
                      <a:endParaRPr lang="en-CA" sz="1600" b="1" kern="100" dirty="0">
                        <a:solidFill>
                          <a:schemeClr val="tx1"/>
                        </a:solidFill>
                        <a:effectLst/>
                      </a:endParaRPr>
                    </a:p>
                    <a:p>
                      <a:pPr>
                        <a:lnSpc>
                          <a:spcPct val="106000"/>
                        </a:lnSpc>
                        <a:spcAft>
                          <a:spcPts val="800"/>
                        </a:spcAft>
                      </a:pPr>
                      <a:r>
                        <a:rPr lang="en-CA" sz="1600" b="1" kern="1200" dirty="0">
                          <a:solidFill>
                            <a:schemeClr val="tx1"/>
                          </a:solidFill>
                          <a:effectLst/>
                        </a:rPr>
                        <a:t>(Since beginning their practice)</a:t>
                      </a:r>
                      <a:endParaRPr lang="en-CA" sz="16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tc>
                <a:tc>
                  <a:txBody>
                    <a:bodyPr/>
                    <a:lstStyle/>
                    <a:p>
                      <a:pPr>
                        <a:lnSpc>
                          <a:spcPct val="106000"/>
                        </a:lnSpc>
                        <a:spcAft>
                          <a:spcPts val="800"/>
                        </a:spcAft>
                      </a:pPr>
                      <a:r>
                        <a:rPr lang="en-CA" sz="1600" b="1" kern="1200" dirty="0">
                          <a:solidFill>
                            <a:schemeClr val="tx1"/>
                          </a:solidFill>
                          <a:effectLst/>
                        </a:rPr>
                        <a:t>11.8% </a:t>
                      </a:r>
                      <a:endParaRPr lang="en-CA" sz="1600" b="1" kern="100" dirty="0">
                        <a:solidFill>
                          <a:schemeClr val="tx1"/>
                        </a:solidFill>
                        <a:effectLst/>
                      </a:endParaRPr>
                    </a:p>
                    <a:p>
                      <a:pPr>
                        <a:lnSpc>
                          <a:spcPct val="106000"/>
                        </a:lnSpc>
                        <a:spcAft>
                          <a:spcPts val="800"/>
                        </a:spcAft>
                      </a:pPr>
                      <a:r>
                        <a:rPr lang="en-CA" sz="1600" kern="1200" dirty="0">
                          <a:effectLst/>
                        </a:rPr>
                        <a:t>(Through their lifetimes)</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2404584785"/>
                  </a:ext>
                </a:extLst>
              </a:tr>
              <a:tr h="728475">
                <a:tc>
                  <a:txBody>
                    <a:bodyPr/>
                    <a:lstStyle/>
                    <a:p>
                      <a:pPr>
                        <a:lnSpc>
                          <a:spcPct val="106000"/>
                        </a:lnSpc>
                        <a:spcAft>
                          <a:spcPts val="800"/>
                        </a:spcAft>
                      </a:pPr>
                      <a:r>
                        <a:rPr lang="en-CA" sz="1800" kern="1200" dirty="0">
                          <a:effectLst/>
                        </a:rPr>
                        <a:t>Psychological Distress</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tc>
                <a:tc>
                  <a:txBody>
                    <a:bodyPr/>
                    <a:lstStyle/>
                    <a:p>
                      <a:pPr>
                        <a:lnSpc>
                          <a:spcPct val="106000"/>
                        </a:lnSpc>
                        <a:spcAft>
                          <a:spcPts val="800"/>
                        </a:spcAft>
                      </a:pPr>
                      <a:r>
                        <a:rPr lang="en-CA" sz="1600" b="1" kern="1200" dirty="0">
                          <a:solidFill>
                            <a:schemeClr val="tx1"/>
                          </a:solidFill>
                          <a:effectLst/>
                        </a:rPr>
                        <a:t>57%</a:t>
                      </a:r>
                      <a:endParaRPr lang="en-CA" sz="16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tc>
                <a:tc>
                  <a:txBody>
                    <a:bodyPr/>
                    <a:lstStyle/>
                    <a:p>
                      <a:r>
                        <a:rPr lang="en-CA" sz="1600" b="1" kern="0" dirty="0">
                          <a:solidFill>
                            <a:schemeClr val="tx1"/>
                          </a:solidFill>
                          <a:effectLst/>
                        </a:rPr>
                        <a:t>55%</a:t>
                      </a:r>
                      <a:endParaRPr lang="en-CA" sz="1600" b="1" dirty="0">
                        <a:solidFill>
                          <a:schemeClr val="tx1"/>
                        </a:solidFill>
                      </a:endParaRPr>
                    </a:p>
                  </a:txBody>
                  <a:tcPr marL="0" marR="0" marT="0" marB="0"/>
                </a:tc>
                <a:tc>
                  <a:txBody>
                    <a:bodyPr/>
                    <a:lstStyle/>
                    <a:p>
                      <a:pPr>
                        <a:lnSpc>
                          <a:spcPct val="106000"/>
                        </a:lnSpc>
                        <a:spcAft>
                          <a:spcPts val="800"/>
                        </a:spcAft>
                      </a:pPr>
                      <a:r>
                        <a:rPr lang="en-CA" sz="1600" b="1" kern="1200" dirty="0">
                          <a:solidFill>
                            <a:schemeClr val="tx1"/>
                          </a:solidFill>
                          <a:effectLst/>
                        </a:rPr>
                        <a:t>72%</a:t>
                      </a:r>
                      <a:endParaRPr lang="en-CA" sz="16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tc>
                <a:tc>
                  <a:txBody>
                    <a:bodyPr/>
                    <a:lstStyle/>
                    <a:p>
                      <a:pPr>
                        <a:lnSpc>
                          <a:spcPct val="106000"/>
                        </a:lnSpc>
                        <a:spcAft>
                          <a:spcPts val="800"/>
                        </a:spcAft>
                      </a:pPr>
                      <a:r>
                        <a:rPr lang="en-CA" sz="1600" kern="1200" dirty="0">
                          <a:effectLst/>
                        </a:rPr>
                        <a:t>40%</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3249817779"/>
                  </a:ext>
                </a:extLst>
              </a:tr>
              <a:tr h="581993">
                <a:tc>
                  <a:txBody>
                    <a:bodyPr/>
                    <a:lstStyle/>
                    <a:p>
                      <a:pPr marL="0" algn="l" defTabSz="457200" rtl="0" eaLnBrk="1" latinLnBrk="0" hangingPunct="1">
                        <a:lnSpc>
                          <a:spcPct val="106000"/>
                        </a:lnSpc>
                        <a:spcAft>
                          <a:spcPts val="800"/>
                        </a:spcAft>
                      </a:pPr>
                      <a:r>
                        <a:rPr lang="en-CA" sz="1800" b="1" kern="1200" dirty="0">
                          <a:solidFill>
                            <a:schemeClr val="lt1"/>
                          </a:solidFill>
                          <a:effectLst/>
                          <a:latin typeface="+mn-lt"/>
                          <a:ea typeface="+mn-ea"/>
                          <a:cs typeface="+mn-cs"/>
                        </a:rPr>
                        <a:t>Burnout</a:t>
                      </a:r>
                    </a:p>
                  </a:txBody>
                  <a:tcPr marL="68580" marR="68580" marT="9525" marB="0"/>
                </a:tc>
                <a:tc>
                  <a:txBody>
                    <a:bodyPr/>
                    <a:lstStyle/>
                    <a:p>
                      <a:pPr>
                        <a:lnSpc>
                          <a:spcPct val="106000"/>
                        </a:lnSpc>
                        <a:spcAft>
                          <a:spcPts val="800"/>
                        </a:spcAft>
                      </a:pPr>
                      <a:r>
                        <a:rPr lang="en-CA" sz="1600" b="1" kern="1200">
                          <a:solidFill>
                            <a:schemeClr val="tx1"/>
                          </a:solidFill>
                          <a:effectLst/>
                        </a:rPr>
                        <a:t>55.9%</a:t>
                      </a:r>
                      <a:endParaRPr lang="en-CA" sz="1600" b="1"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tc>
                <a:tc>
                  <a:txBody>
                    <a:bodyPr/>
                    <a:lstStyle/>
                    <a:p>
                      <a:r>
                        <a:rPr lang="en-CA" sz="1600" b="1" kern="0" dirty="0">
                          <a:solidFill>
                            <a:schemeClr val="tx1"/>
                          </a:solidFill>
                          <a:effectLst/>
                        </a:rPr>
                        <a:t>54.7%</a:t>
                      </a:r>
                      <a:endParaRPr lang="en-CA" sz="1600" b="1" dirty="0">
                        <a:solidFill>
                          <a:schemeClr val="tx1"/>
                        </a:solidFill>
                      </a:endParaRPr>
                    </a:p>
                  </a:txBody>
                  <a:tcPr marL="0" marR="0" marT="0" marB="0"/>
                </a:tc>
                <a:tc>
                  <a:txBody>
                    <a:bodyPr/>
                    <a:lstStyle/>
                    <a:p>
                      <a:pPr>
                        <a:lnSpc>
                          <a:spcPct val="106000"/>
                        </a:lnSpc>
                        <a:spcAft>
                          <a:spcPts val="800"/>
                        </a:spcAft>
                      </a:pPr>
                      <a:r>
                        <a:rPr lang="en-CA" sz="1600" b="1" kern="1200" dirty="0">
                          <a:solidFill>
                            <a:schemeClr val="tx1"/>
                          </a:solidFill>
                          <a:effectLst/>
                        </a:rPr>
                        <a:t>62.9%</a:t>
                      </a:r>
                      <a:endParaRPr lang="en-CA" sz="16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tc>
                <a:tc>
                  <a:txBody>
                    <a:bodyPr/>
                    <a:lstStyle/>
                    <a:p>
                      <a:pPr>
                        <a:lnSpc>
                          <a:spcPct val="106000"/>
                        </a:lnSpc>
                        <a:spcAft>
                          <a:spcPts val="800"/>
                        </a:spcAft>
                      </a:pPr>
                      <a:r>
                        <a:rPr lang="en-CA" sz="1600" kern="1200" dirty="0">
                          <a:effectLst/>
                        </a:rPr>
                        <a:t>Not stated</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9525" marB="0"/>
                </a:tc>
                <a:extLst>
                  <a:ext uri="{0D108BD9-81ED-4DB2-BD59-A6C34878D82A}">
                    <a16:rowId xmlns:a16="http://schemas.microsoft.com/office/drawing/2014/main" val="3895906071"/>
                  </a:ext>
                </a:extLst>
              </a:tr>
            </a:tbl>
          </a:graphicData>
        </a:graphic>
      </p:graphicFrame>
    </p:spTree>
    <p:extLst>
      <p:ext uri="{BB962C8B-B14F-4D97-AF65-F5344CB8AC3E}">
        <p14:creationId xmlns:p14="http://schemas.microsoft.com/office/powerpoint/2010/main" val="24891934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513374A-FAA9-AB12-82A8-DB5655853A9D}"/>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8" name="Rectangle 37">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reeform: Shape 45">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8" name="Rectangle 47">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FADD9F-3B79-B93F-071E-C87F9D5EA31B}"/>
              </a:ext>
            </a:extLst>
          </p:cNvPr>
          <p:cNvSpPr>
            <a:spLocks noGrp="1"/>
          </p:cNvSpPr>
          <p:nvPr>
            <p:ph type="title"/>
          </p:nvPr>
        </p:nvSpPr>
        <p:spPr>
          <a:xfrm>
            <a:off x="350041" y="586855"/>
            <a:ext cx="2401025" cy="3387497"/>
          </a:xfrm>
        </p:spPr>
        <p:txBody>
          <a:bodyPr anchor="b">
            <a:normAutofit/>
          </a:bodyPr>
          <a:lstStyle/>
          <a:p>
            <a:pPr algn="r"/>
            <a:r>
              <a:rPr lang="en-CA" sz="2700" b="1" dirty="0">
                <a:solidFill>
                  <a:srgbClr val="FFFFFF"/>
                </a:solidFill>
              </a:rPr>
              <a:t>OUR MOST   VULNERABLE MOST AT RISK</a:t>
            </a:r>
            <a:br>
              <a:rPr lang="en-CA" sz="2700" b="1" dirty="0">
                <a:solidFill>
                  <a:srgbClr val="FFFFFF"/>
                </a:solidFill>
              </a:rPr>
            </a:br>
            <a:endParaRPr lang="en-CA" sz="2700" b="1" dirty="0">
              <a:solidFill>
                <a:srgbClr val="FFFFFF"/>
              </a:solidFill>
            </a:endParaRPr>
          </a:p>
        </p:txBody>
      </p:sp>
      <p:sp>
        <p:nvSpPr>
          <p:cNvPr id="22" name="Content Placeholder 2">
            <a:extLst>
              <a:ext uri="{FF2B5EF4-FFF2-40B4-BE49-F238E27FC236}">
                <a16:creationId xmlns:a16="http://schemas.microsoft.com/office/drawing/2014/main" id="{DB9E0521-E371-ADA5-BBE9-C12A37BEA79C}"/>
              </a:ext>
            </a:extLst>
          </p:cNvPr>
          <p:cNvSpPr>
            <a:spLocks noGrp="1"/>
          </p:cNvSpPr>
          <p:nvPr>
            <p:ph idx="1"/>
          </p:nvPr>
        </p:nvSpPr>
        <p:spPr>
          <a:xfrm>
            <a:off x="3607694" y="649480"/>
            <a:ext cx="4916510" cy="5546047"/>
          </a:xfrm>
        </p:spPr>
        <p:txBody>
          <a:bodyPr anchor="ctr">
            <a:normAutofit/>
          </a:bodyPr>
          <a:lstStyle/>
          <a:p>
            <a:pPr defTabSz="342900">
              <a:spcBef>
                <a:spcPts val="0"/>
              </a:spcBef>
              <a:defRPr/>
            </a:pPr>
            <a:r>
              <a:rPr lang="en-US" sz="1700" b="1" dirty="0"/>
              <a:t>Law Students</a:t>
            </a:r>
          </a:p>
          <a:p>
            <a:pPr defTabSz="342900">
              <a:spcBef>
                <a:spcPts val="0"/>
              </a:spcBef>
              <a:defRPr/>
            </a:pPr>
            <a:endParaRPr lang="en-US" sz="1700" b="1" dirty="0"/>
          </a:p>
          <a:p>
            <a:pPr defTabSz="342900">
              <a:spcBef>
                <a:spcPts val="0"/>
              </a:spcBef>
              <a:defRPr/>
            </a:pPr>
            <a:r>
              <a:rPr lang="en-US" sz="1700" b="1" dirty="0"/>
              <a:t>Articling students </a:t>
            </a:r>
          </a:p>
          <a:p>
            <a:pPr defTabSz="342900">
              <a:spcBef>
                <a:spcPts val="0"/>
              </a:spcBef>
              <a:defRPr/>
            </a:pPr>
            <a:endParaRPr lang="en-US" sz="1700" b="1" dirty="0"/>
          </a:p>
          <a:p>
            <a:pPr defTabSz="342900">
              <a:spcBef>
                <a:spcPts val="0"/>
              </a:spcBef>
              <a:defRPr/>
            </a:pPr>
            <a:r>
              <a:rPr lang="en-US" sz="1700" b="1" dirty="0"/>
              <a:t>Early career</a:t>
            </a:r>
          </a:p>
          <a:p>
            <a:pPr defTabSz="342900">
              <a:spcBef>
                <a:spcPts val="0"/>
              </a:spcBef>
              <a:defRPr/>
            </a:pPr>
            <a:endParaRPr lang="en-US" sz="1700" b="1" dirty="0"/>
          </a:p>
          <a:p>
            <a:pPr defTabSz="342900">
              <a:spcBef>
                <a:spcPts val="0"/>
              </a:spcBef>
              <a:defRPr/>
            </a:pPr>
            <a:r>
              <a:rPr lang="en-US" sz="1700" b="1" dirty="0"/>
              <a:t>Females</a:t>
            </a:r>
          </a:p>
          <a:p>
            <a:pPr defTabSz="342900">
              <a:spcBef>
                <a:spcPts val="0"/>
              </a:spcBef>
              <a:defRPr/>
            </a:pPr>
            <a:endParaRPr lang="en-US" sz="1700" b="1" dirty="0"/>
          </a:p>
          <a:p>
            <a:pPr defTabSz="342900">
              <a:spcBef>
                <a:spcPts val="0"/>
              </a:spcBef>
              <a:defRPr/>
            </a:pPr>
            <a:r>
              <a:rPr lang="en-US" sz="1700" b="1" dirty="0"/>
              <a:t>Disabled</a:t>
            </a:r>
          </a:p>
          <a:p>
            <a:pPr defTabSz="342900">
              <a:spcBef>
                <a:spcPts val="0"/>
              </a:spcBef>
              <a:defRPr/>
            </a:pPr>
            <a:endParaRPr lang="en-US" sz="1700" b="1" dirty="0"/>
          </a:p>
          <a:p>
            <a:pPr defTabSz="342900">
              <a:spcBef>
                <a:spcPts val="0"/>
              </a:spcBef>
              <a:defRPr/>
            </a:pPr>
            <a:r>
              <a:rPr lang="en-US" sz="1700" b="1" dirty="0"/>
              <a:t>Equity Deserving Groups</a:t>
            </a:r>
            <a:endParaRPr lang="en-CA" sz="1700" dirty="0"/>
          </a:p>
          <a:p>
            <a:endParaRPr lang="en-CA" sz="1700" dirty="0"/>
          </a:p>
        </p:txBody>
      </p:sp>
    </p:spTree>
    <p:extLst>
      <p:ext uri="{BB962C8B-B14F-4D97-AF65-F5344CB8AC3E}">
        <p14:creationId xmlns:p14="http://schemas.microsoft.com/office/powerpoint/2010/main" val="26529811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E19C723-5AA1-963A-150F-A9A4C6C5060B}"/>
            </a:ext>
          </a:extLst>
        </p:cNvPr>
        <p:cNvGrpSpPr/>
        <p:nvPr/>
      </p:nvGrpSpPr>
      <p:grpSpPr>
        <a:xfrm>
          <a:off x="0" y="0"/>
          <a:ext cx="0" cy="0"/>
          <a:chOff x="0" y="0"/>
          <a:chExt cx="0" cy="0"/>
        </a:xfrm>
      </p:grpSpPr>
      <p:sp>
        <p:nvSpPr>
          <p:cNvPr id="102" name="Rectangle 101">
            <a:extLst>
              <a:ext uri="{FF2B5EF4-FFF2-40B4-BE49-F238E27FC236}">
                <a16:creationId xmlns:a16="http://schemas.microsoft.com/office/drawing/2014/main" id="{0A841D1F-BA5F-7123-3BE1-0BBF4002EE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104" name="Straight Connector 103">
            <a:extLst>
              <a:ext uri="{FF2B5EF4-FFF2-40B4-BE49-F238E27FC236}">
                <a16:creationId xmlns:a16="http://schemas.microsoft.com/office/drawing/2014/main" id="{511AB54A-128F-B0B6-BF39-2625B21D5B8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94658" y="2377005"/>
            <a:ext cx="391570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95ECAB8C-BEB4-4AA8-D206-F3042ED39D07}"/>
              </a:ext>
            </a:extLst>
          </p:cNvPr>
          <p:cNvSpPr>
            <a:spLocks noGrp="1"/>
          </p:cNvSpPr>
          <p:nvPr>
            <p:ph idx="1"/>
          </p:nvPr>
        </p:nvSpPr>
        <p:spPr>
          <a:xfrm>
            <a:off x="503853" y="-806384"/>
            <a:ext cx="6779074" cy="3312916"/>
          </a:xfrm>
        </p:spPr>
        <p:txBody>
          <a:bodyPr>
            <a:normAutofit fontScale="92500" lnSpcReduction="10000"/>
          </a:bodyPr>
          <a:lstStyle/>
          <a:p>
            <a:pPr marL="0" indent="0">
              <a:buNone/>
            </a:pPr>
            <a:endParaRPr lang="en-US" sz="1275" b="1" dirty="0">
              <a:solidFill>
                <a:srgbClr val="FF0000"/>
              </a:solidFill>
            </a:endParaRPr>
          </a:p>
          <a:p>
            <a:pPr marL="0" indent="0">
              <a:buNone/>
            </a:pPr>
            <a:endParaRPr lang="en-US" sz="1275" b="1" dirty="0">
              <a:solidFill>
                <a:srgbClr val="FF0000"/>
              </a:solidFill>
            </a:endParaRPr>
          </a:p>
          <a:p>
            <a:pPr marL="0" indent="0">
              <a:buNone/>
            </a:pPr>
            <a:endParaRPr lang="en-US" sz="1275" b="1" dirty="0">
              <a:solidFill>
                <a:srgbClr val="FF0000"/>
              </a:solidFill>
            </a:endParaRPr>
          </a:p>
          <a:p>
            <a:pPr marL="0" indent="0">
              <a:buNone/>
            </a:pPr>
            <a:endParaRPr lang="en-US" sz="4950" dirty="0">
              <a:solidFill>
                <a:schemeClr val="bg1"/>
              </a:solidFill>
            </a:endParaRPr>
          </a:p>
          <a:p>
            <a:pPr marL="0" indent="0">
              <a:buNone/>
            </a:pPr>
            <a:endParaRPr lang="en-US" sz="4950" dirty="0">
              <a:solidFill>
                <a:schemeClr val="bg1"/>
              </a:solidFill>
            </a:endParaRPr>
          </a:p>
          <a:p>
            <a:pPr marL="0" indent="0">
              <a:buNone/>
            </a:pPr>
            <a:r>
              <a:rPr lang="en-US" sz="4700" b="1" dirty="0">
                <a:solidFill>
                  <a:schemeClr val="bg1"/>
                </a:solidFill>
              </a:rPr>
              <a:t>WHY THIS SHOULD MATTER TO EVERYONE!</a:t>
            </a:r>
            <a:endParaRPr lang="en-US" sz="4700" dirty="0">
              <a:solidFill>
                <a:srgbClr val="FF0000"/>
              </a:solidFill>
            </a:endParaRPr>
          </a:p>
        </p:txBody>
      </p:sp>
      <p:sp>
        <p:nvSpPr>
          <p:cNvPr id="106" name="Rectangle 105">
            <a:extLst>
              <a:ext uri="{FF2B5EF4-FFF2-40B4-BE49-F238E27FC236}">
                <a16:creationId xmlns:a16="http://schemas.microsoft.com/office/drawing/2014/main" id="{B3DBAAF1-9F0D-B837-EA5B-BFA4B2CA7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655" y="943645"/>
            <a:ext cx="8954691" cy="4970711"/>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A3302A9A-96BF-8D35-EE60-422D2F9FF80E}"/>
              </a:ext>
            </a:extLst>
          </p:cNvPr>
          <p:cNvSpPr txBox="1"/>
          <p:nvPr/>
        </p:nvSpPr>
        <p:spPr>
          <a:xfrm>
            <a:off x="373224" y="2649892"/>
            <a:ext cx="7910163" cy="4154984"/>
          </a:xfrm>
          <a:prstGeom prst="rect">
            <a:avLst/>
          </a:prstGeom>
          <a:noFill/>
        </p:spPr>
        <p:txBody>
          <a:bodyPr wrap="square" rtlCol="0">
            <a:spAutoFit/>
          </a:bodyPr>
          <a:lstStyle/>
          <a:p>
            <a:pPr marL="342900" indent="-342900">
              <a:buFont typeface="Arial" panose="020B0604020202020204" pitchFamily="34" charset="0"/>
              <a:buChar char="•"/>
            </a:pPr>
            <a:r>
              <a:rPr lang="en-CA" sz="2400" b="1" dirty="0">
                <a:solidFill>
                  <a:schemeClr val="bg1"/>
                </a:solidFill>
              </a:rPr>
              <a:t>Global –across jurisdictions, practice areas and generations</a:t>
            </a:r>
          </a:p>
          <a:p>
            <a:pPr marL="342900" indent="-342900">
              <a:buFont typeface="Arial" panose="020B0604020202020204" pitchFamily="34" charset="0"/>
              <a:buChar char="•"/>
            </a:pPr>
            <a:r>
              <a:rPr lang="en-CA" sz="2400" b="1" dirty="0">
                <a:solidFill>
                  <a:schemeClr val="bg1"/>
                </a:solidFill>
              </a:rPr>
              <a:t>Impacts not just lawyers but also their families, clients, the public and even society at large</a:t>
            </a:r>
          </a:p>
          <a:p>
            <a:pPr marL="342900" lvl="0" indent="-342900">
              <a:buFont typeface="Arial" panose="020B0604020202020204" pitchFamily="34" charset="0"/>
              <a:buChar char="•"/>
            </a:pPr>
            <a:r>
              <a:rPr lang="en-CA" sz="2400" b="1" dirty="0">
                <a:solidFill>
                  <a:schemeClr val="bg1"/>
                </a:solidFill>
              </a:rPr>
              <a:t>Vast numbers impacted worldwide</a:t>
            </a:r>
          </a:p>
          <a:p>
            <a:pPr marL="342900" lvl="0" indent="-342900">
              <a:buFont typeface="Arial" panose="020B0604020202020204" pitchFamily="34" charset="0"/>
              <a:buChar char="•"/>
            </a:pPr>
            <a:r>
              <a:rPr lang="en-CA" sz="2400" b="1" dirty="0">
                <a:solidFill>
                  <a:schemeClr val="bg1"/>
                </a:solidFill>
              </a:rPr>
              <a:t>The stakes could not be higher!</a:t>
            </a:r>
          </a:p>
          <a:p>
            <a:pPr marL="285750" indent="-285750">
              <a:buFont typeface="Arial" panose="020B0604020202020204" pitchFamily="34" charset="0"/>
              <a:buChar char="•"/>
            </a:pPr>
            <a:r>
              <a:rPr lang="en-CA" sz="2400" b="1" dirty="0">
                <a:solidFill>
                  <a:srgbClr val="FF9933"/>
                </a:solidFill>
                <a:latin typeface="+mj-lt"/>
                <a:ea typeface="+mj-ea"/>
                <a:cs typeface="+mj-cs"/>
              </a:rPr>
              <a:t>Yet VERY LITTLE URGENCY (including from the lawyers suffering the most)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873918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BB4F1-60F7-8F1E-2057-5188E241873C}"/>
              </a:ext>
            </a:extLst>
          </p:cNvPr>
          <p:cNvSpPr>
            <a:spLocks noGrp="1"/>
          </p:cNvSpPr>
          <p:nvPr>
            <p:ph type="title"/>
          </p:nvPr>
        </p:nvSpPr>
        <p:spPr/>
        <p:txBody>
          <a:bodyPr/>
          <a:lstStyle/>
          <a:p>
            <a:endParaRPr lang="en-CA"/>
          </a:p>
        </p:txBody>
      </p:sp>
      <p:pic>
        <p:nvPicPr>
          <p:cNvPr id="5" name="Content Placeholder 4">
            <a:extLst>
              <a:ext uri="{FF2B5EF4-FFF2-40B4-BE49-F238E27FC236}">
                <a16:creationId xmlns:a16="http://schemas.microsoft.com/office/drawing/2014/main" id="{C17B61CB-9934-5719-602B-C847AB77370A}"/>
              </a:ext>
            </a:extLst>
          </p:cNvPr>
          <p:cNvPicPr>
            <a:picLocks noGrp="1" noChangeAspect="1"/>
          </p:cNvPicPr>
          <p:nvPr>
            <p:ph idx="1"/>
          </p:nvPr>
        </p:nvPicPr>
        <p:blipFill>
          <a:blip r:embed="rId2"/>
          <a:stretch>
            <a:fillRect/>
          </a:stretch>
        </p:blipFill>
        <p:spPr>
          <a:xfrm>
            <a:off x="142983" y="566338"/>
            <a:ext cx="8858033" cy="4985293"/>
          </a:xfrm>
          <a:prstGeom prst="rect">
            <a:avLst/>
          </a:prstGeom>
        </p:spPr>
      </p:pic>
    </p:spTree>
    <p:extLst>
      <p:ext uri="{BB962C8B-B14F-4D97-AF65-F5344CB8AC3E}">
        <p14:creationId xmlns:p14="http://schemas.microsoft.com/office/powerpoint/2010/main" val="27361711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a:extLst>
              <a:ext uri="{FF2B5EF4-FFF2-40B4-BE49-F238E27FC236}">
                <a16:creationId xmlns:a16="http://schemas.microsoft.com/office/drawing/2014/main" id="{1DF3833B-CA01-92C3-C242-54096E0AF58F}"/>
              </a:ext>
            </a:extLst>
          </p:cNvPr>
          <p:cNvPicPr>
            <a:picLocks noChangeAspect="1"/>
          </p:cNvPicPr>
          <p:nvPr/>
        </p:nvPicPr>
        <p:blipFill>
          <a:blip r:embed="rId3">
            <a:alphaModFix amt="35000"/>
          </a:blip>
          <a:srcRect l="7667"/>
          <a:stretch>
            <a:fillRect/>
          </a:stretch>
        </p:blipFill>
        <p:spPr>
          <a:xfrm>
            <a:off x="20" y="10"/>
            <a:ext cx="9143980" cy="6857990"/>
          </a:xfrm>
          <a:prstGeom prst="rect">
            <a:avLst/>
          </a:prstGeom>
        </p:spPr>
      </p:pic>
      <p:sp>
        <p:nvSpPr>
          <p:cNvPr id="2" name="Title 1">
            <a:extLst>
              <a:ext uri="{FF2B5EF4-FFF2-40B4-BE49-F238E27FC236}">
                <a16:creationId xmlns:a16="http://schemas.microsoft.com/office/drawing/2014/main" id="{5557D1A2-F92A-7C4D-BC0E-7617EA9FB07F}"/>
              </a:ext>
            </a:extLst>
          </p:cNvPr>
          <p:cNvSpPr>
            <a:spLocks noGrp="1"/>
          </p:cNvSpPr>
          <p:nvPr>
            <p:ph type="title"/>
          </p:nvPr>
        </p:nvSpPr>
        <p:spPr>
          <a:xfrm>
            <a:off x="628650" y="365125"/>
            <a:ext cx="7886700" cy="1325563"/>
          </a:xfrm>
        </p:spPr>
        <p:txBody>
          <a:bodyPr>
            <a:normAutofit fontScale="90000"/>
          </a:bodyPr>
          <a:lstStyle/>
          <a:p>
            <a:br>
              <a:rPr lang="en-CA" b="1" dirty="0">
                <a:solidFill>
                  <a:srgbClr val="FFFFFF"/>
                </a:solidFill>
              </a:rPr>
            </a:br>
            <a:r>
              <a:rPr lang="en-CA" b="1" dirty="0">
                <a:solidFill>
                  <a:srgbClr val="FFFFFF"/>
                </a:solidFill>
              </a:rPr>
              <a:t>HOW LONG HAVE THEY KNOWN ABOUT IT?</a:t>
            </a:r>
          </a:p>
        </p:txBody>
      </p:sp>
      <p:graphicFrame>
        <p:nvGraphicFramePr>
          <p:cNvPr id="46" name="Content Placeholder 2">
            <a:extLst>
              <a:ext uri="{FF2B5EF4-FFF2-40B4-BE49-F238E27FC236}">
                <a16:creationId xmlns:a16="http://schemas.microsoft.com/office/drawing/2014/main" id="{DAE8D625-1B7F-DB32-72B1-A6E2B4186277}"/>
              </a:ext>
            </a:extLst>
          </p:cNvPr>
          <p:cNvGraphicFramePr/>
          <p:nvPr>
            <p:extLst>
              <p:ext uri="{D42A27DB-BD31-4B8C-83A1-F6EECF244321}">
                <p14:modId xmlns:p14="http://schemas.microsoft.com/office/powerpoint/2010/main" val="1402846820"/>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33494273"/>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0024C-E3C4-335C-2D59-BCC10FC23533}"/>
              </a:ext>
            </a:extLst>
          </p:cNvPr>
          <p:cNvSpPr>
            <a:spLocks noGrp="1"/>
          </p:cNvSpPr>
          <p:nvPr>
            <p:ph type="title"/>
          </p:nvPr>
        </p:nvSpPr>
        <p:spPr>
          <a:xfrm>
            <a:off x="2363561" y="1710417"/>
            <a:ext cx="2559504" cy="414850"/>
          </a:xfrm>
        </p:spPr>
        <p:txBody>
          <a:bodyPr>
            <a:normAutofit fontScale="90000"/>
          </a:bodyPr>
          <a:lstStyle/>
          <a:p>
            <a:endParaRPr lang="en-CA" dirty="0"/>
          </a:p>
        </p:txBody>
      </p:sp>
      <p:pic>
        <p:nvPicPr>
          <p:cNvPr id="4" name="Content Placeholder 3">
            <a:extLst>
              <a:ext uri="{FF2B5EF4-FFF2-40B4-BE49-F238E27FC236}">
                <a16:creationId xmlns:a16="http://schemas.microsoft.com/office/drawing/2014/main" id="{4064EA0B-4177-E2FC-AA25-BD26B0D26BB5}"/>
              </a:ext>
            </a:extLst>
          </p:cNvPr>
          <p:cNvPicPr>
            <a:picLocks noGrp="1" noChangeAspect="1"/>
          </p:cNvPicPr>
          <p:nvPr>
            <p:ph idx="1"/>
          </p:nvPr>
        </p:nvPicPr>
        <p:blipFill>
          <a:blip r:embed="rId2"/>
          <a:stretch>
            <a:fillRect/>
          </a:stretch>
        </p:blipFill>
        <p:spPr>
          <a:xfrm>
            <a:off x="0" y="225911"/>
            <a:ext cx="9100969" cy="6067312"/>
          </a:xfrm>
          <a:prstGeom prst="rect">
            <a:avLst/>
          </a:prstGeom>
        </p:spPr>
      </p:pic>
    </p:spTree>
    <p:extLst>
      <p:ext uri="{BB962C8B-B14F-4D97-AF65-F5344CB8AC3E}">
        <p14:creationId xmlns:p14="http://schemas.microsoft.com/office/powerpoint/2010/main" val="1130197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4B8493C-2A36-9307-F30D-34086DD761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0D2976-2ACC-4706-4ACB-308935EBD345}"/>
              </a:ext>
            </a:extLst>
          </p:cNvPr>
          <p:cNvSpPr>
            <a:spLocks noGrp="1"/>
          </p:cNvSpPr>
          <p:nvPr>
            <p:ph type="title"/>
          </p:nvPr>
        </p:nvSpPr>
        <p:spPr>
          <a:xfrm>
            <a:off x="1203650" y="1646713"/>
            <a:ext cx="6736702" cy="247910"/>
          </a:xfrm>
        </p:spPr>
        <p:txBody>
          <a:bodyPr>
            <a:noAutofit/>
          </a:bodyPr>
          <a:lstStyle/>
          <a:p>
            <a:pPr algn="ctr"/>
            <a:br>
              <a:rPr lang="en-CA" sz="5400" dirty="0">
                <a:solidFill>
                  <a:schemeClr val="bg1"/>
                </a:solidFill>
              </a:rPr>
            </a:br>
            <a:br>
              <a:rPr lang="en-CA" sz="5400" dirty="0">
                <a:solidFill>
                  <a:schemeClr val="bg1"/>
                </a:solidFill>
              </a:rPr>
            </a:br>
            <a:br>
              <a:rPr lang="en-CA" sz="5400" dirty="0">
                <a:solidFill>
                  <a:schemeClr val="bg1"/>
                </a:solidFill>
              </a:rPr>
            </a:br>
            <a:br>
              <a:rPr lang="en-CA" sz="5400" dirty="0">
                <a:solidFill>
                  <a:schemeClr val="bg1"/>
                </a:solidFill>
              </a:rPr>
            </a:br>
            <a:br>
              <a:rPr lang="en-CA" sz="5400" dirty="0">
                <a:solidFill>
                  <a:schemeClr val="bg1"/>
                </a:solidFill>
              </a:rPr>
            </a:br>
            <a:br>
              <a:rPr lang="en-CA" sz="5400" dirty="0">
                <a:solidFill>
                  <a:schemeClr val="bg1"/>
                </a:solidFill>
              </a:rPr>
            </a:br>
            <a:r>
              <a:rPr lang="en-CA" sz="7200" b="1" dirty="0">
                <a:solidFill>
                  <a:srgbClr val="FF9933"/>
                </a:solidFill>
              </a:rPr>
              <a:t>AND YET?</a:t>
            </a:r>
            <a:br>
              <a:rPr lang="en-CA" sz="7200" b="1" dirty="0">
                <a:solidFill>
                  <a:srgbClr val="FF9933"/>
                </a:solidFill>
              </a:rPr>
            </a:br>
            <a:br>
              <a:rPr lang="en-CA" sz="7200" b="1" dirty="0">
                <a:solidFill>
                  <a:srgbClr val="FF9933"/>
                </a:solidFill>
              </a:rPr>
            </a:br>
            <a:br>
              <a:rPr lang="en-CA" sz="5400" b="1" dirty="0">
                <a:solidFill>
                  <a:schemeClr val="bg1"/>
                </a:solidFill>
              </a:rPr>
            </a:br>
            <a:br>
              <a:rPr lang="en-CA" sz="5400" b="1" dirty="0">
                <a:solidFill>
                  <a:schemeClr val="bg1"/>
                </a:solidFill>
              </a:rPr>
            </a:br>
            <a:endParaRPr lang="en-CA" sz="2025" dirty="0">
              <a:solidFill>
                <a:schemeClr val="bg1"/>
              </a:solidFill>
            </a:endParaRPr>
          </a:p>
        </p:txBody>
      </p:sp>
      <p:sp>
        <p:nvSpPr>
          <p:cNvPr id="3" name="Content Placeholder 2">
            <a:extLst>
              <a:ext uri="{FF2B5EF4-FFF2-40B4-BE49-F238E27FC236}">
                <a16:creationId xmlns:a16="http://schemas.microsoft.com/office/drawing/2014/main" id="{7141E235-9C25-2DBA-554C-A024B6A443C7}"/>
              </a:ext>
            </a:extLst>
          </p:cNvPr>
          <p:cNvSpPr>
            <a:spLocks noGrp="1"/>
          </p:cNvSpPr>
          <p:nvPr>
            <p:ph idx="1"/>
          </p:nvPr>
        </p:nvSpPr>
        <p:spPr>
          <a:xfrm flipV="1">
            <a:off x="3802225" y="4965810"/>
            <a:ext cx="3947426" cy="48229"/>
          </a:xfrm>
        </p:spPr>
        <p:txBody>
          <a:bodyPr>
            <a:normAutofit fontScale="25000" lnSpcReduction="20000"/>
          </a:bodyPr>
          <a:lstStyle/>
          <a:p>
            <a:pPr marL="0" indent="0" algn="ctr">
              <a:buNone/>
            </a:pPr>
            <a:endParaRPr lang="en-CA" dirty="0">
              <a:solidFill>
                <a:schemeClr val="bg1"/>
              </a:solidFill>
            </a:endParaRPr>
          </a:p>
          <a:p>
            <a:pPr marL="0" indent="0" algn="ctr">
              <a:buNone/>
            </a:pPr>
            <a:endParaRPr lang="en-CA" sz="5400" dirty="0">
              <a:solidFill>
                <a:schemeClr val="bg1"/>
              </a:solidFill>
              <a:latin typeface="+mj-lt"/>
              <a:ea typeface="+mj-ea"/>
              <a:cs typeface="+mj-cs"/>
            </a:endParaRPr>
          </a:p>
        </p:txBody>
      </p:sp>
    </p:spTree>
    <p:extLst>
      <p:ext uri="{BB962C8B-B14F-4D97-AF65-F5344CB8AC3E}">
        <p14:creationId xmlns:p14="http://schemas.microsoft.com/office/powerpoint/2010/main" val="13423179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a:extLst>
              <a:ext uri="{FF2B5EF4-FFF2-40B4-BE49-F238E27FC236}">
                <a16:creationId xmlns:a16="http://schemas.microsoft.com/office/drawing/2014/main" id="{B5C1355F-824D-71D2-EE01-95238F944957}"/>
              </a:ext>
            </a:extLst>
          </p:cNvPr>
          <p:cNvSpPr>
            <a:spLocks noGrp="1" noRot="1" noChangeArrowheads="1"/>
          </p:cNvSpPr>
          <p:nvPr>
            <p:ph type="title"/>
          </p:nvPr>
        </p:nvSpPr>
        <p:spPr>
          <a:xfrm>
            <a:off x="1485900" y="73834"/>
            <a:ext cx="6172200" cy="1005272"/>
          </a:xfrm>
        </p:spPr>
        <p:txBody>
          <a:bodyPr>
            <a:noAutofit/>
          </a:bodyPr>
          <a:lstStyle/>
          <a:p>
            <a:pPr eaLnBrk="1" hangingPunct="1">
              <a:defRPr/>
            </a:pPr>
            <a:r>
              <a:rPr lang="en-US" sz="3600" b="1" dirty="0">
                <a:solidFill>
                  <a:schemeClr val="bg1"/>
                </a:solidFill>
              </a:rPr>
              <a:t>MAJOR DEPRESSIVE DISORDER</a:t>
            </a:r>
          </a:p>
        </p:txBody>
      </p:sp>
      <p:sp>
        <p:nvSpPr>
          <p:cNvPr id="210947" name="Rectangle 3">
            <a:extLst>
              <a:ext uri="{FF2B5EF4-FFF2-40B4-BE49-F238E27FC236}">
                <a16:creationId xmlns:a16="http://schemas.microsoft.com/office/drawing/2014/main" id="{3CB79AD4-8FE0-7478-DDB0-0E1E60ED126F}"/>
              </a:ext>
            </a:extLst>
          </p:cNvPr>
          <p:cNvSpPr>
            <a:spLocks noGrp="1" noChangeArrowheads="1"/>
          </p:cNvSpPr>
          <p:nvPr>
            <p:ph type="body" idx="1"/>
          </p:nvPr>
        </p:nvSpPr>
        <p:spPr>
          <a:xfrm>
            <a:off x="630425" y="2136962"/>
            <a:ext cx="8678281" cy="2880122"/>
          </a:xfrm>
        </p:spPr>
        <p:txBody>
          <a:bodyPr>
            <a:normAutofit fontScale="77500" lnSpcReduction="20000"/>
          </a:bodyPr>
          <a:lstStyle/>
          <a:p>
            <a:pPr marL="0" indent="0" algn="ctr" eaLnBrk="1" hangingPunct="1">
              <a:buNone/>
              <a:defRPr/>
            </a:pPr>
            <a:r>
              <a:rPr lang="en-US" sz="6000" b="1" dirty="0"/>
              <a:t>Lawyers:</a:t>
            </a:r>
          </a:p>
          <a:p>
            <a:pPr marL="0" indent="0" algn="ctr" eaLnBrk="1" hangingPunct="1">
              <a:buNone/>
              <a:defRPr/>
            </a:pPr>
            <a:r>
              <a:rPr lang="en-US" sz="6000" b="1" dirty="0"/>
              <a:t>Highest among 104 			occupations</a:t>
            </a:r>
            <a:r>
              <a:rPr lang="en-US" sz="6000" dirty="0"/>
              <a:t> </a:t>
            </a:r>
          </a:p>
          <a:p>
            <a:pPr eaLnBrk="1" hangingPunct="1">
              <a:buFont typeface="Wingdings" panose="05000000000000000000" pitchFamily="2" charset="2"/>
              <a:buNone/>
              <a:defRPr/>
            </a:pPr>
            <a:r>
              <a:rPr lang="en-US" dirty="0"/>
              <a:t>                                            </a:t>
            </a:r>
          </a:p>
          <a:p>
            <a:pPr algn="ctr" eaLnBrk="1" hangingPunct="1">
              <a:buFont typeface="Wingdings" panose="05000000000000000000" pitchFamily="2" charset="2"/>
              <a:buNone/>
              <a:defRPr/>
            </a:pPr>
            <a:r>
              <a:rPr lang="en-US" i="1" dirty="0"/>
              <a:t>(Johns Hopkins)</a:t>
            </a:r>
          </a:p>
        </p:txBody>
      </p:sp>
    </p:spTree>
    <p:extLst>
      <p:ext uri="{BB962C8B-B14F-4D97-AF65-F5344CB8AC3E}">
        <p14:creationId xmlns:p14="http://schemas.microsoft.com/office/powerpoint/2010/main" val="1490332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5631F-7FC5-1B9D-E8CF-CEC93FDCA5A4}"/>
              </a:ext>
            </a:extLst>
          </p:cNvPr>
          <p:cNvSpPr>
            <a:spLocks noGrp="1"/>
          </p:cNvSpPr>
          <p:nvPr>
            <p:ph type="title"/>
          </p:nvPr>
        </p:nvSpPr>
        <p:spPr>
          <a:xfrm flipV="1">
            <a:off x="2463282" y="2125268"/>
            <a:ext cx="5066231" cy="154901"/>
          </a:xfrm>
        </p:spPr>
        <p:txBody>
          <a:bodyPr>
            <a:normAutofit fontScale="90000"/>
          </a:bodyPr>
          <a:lstStyle/>
          <a:p>
            <a:endParaRPr lang="en-CA" dirty="0"/>
          </a:p>
        </p:txBody>
      </p:sp>
      <p:sp>
        <p:nvSpPr>
          <p:cNvPr id="3" name="Content Placeholder 2">
            <a:extLst>
              <a:ext uri="{FF2B5EF4-FFF2-40B4-BE49-F238E27FC236}">
                <a16:creationId xmlns:a16="http://schemas.microsoft.com/office/drawing/2014/main" id="{70960550-DF05-F602-A2B0-9CF3F10B40CE}"/>
              </a:ext>
            </a:extLst>
          </p:cNvPr>
          <p:cNvSpPr>
            <a:spLocks noGrp="1"/>
          </p:cNvSpPr>
          <p:nvPr>
            <p:ph idx="1"/>
          </p:nvPr>
        </p:nvSpPr>
        <p:spPr/>
        <p:txBody>
          <a:bodyPr/>
          <a:lstStyle/>
          <a:p>
            <a:endParaRPr lang="en-CA" dirty="0"/>
          </a:p>
        </p:txBody>
      </p:sp>
      <p:pic>
        <p:nvPicPr>
          <p:cNvPr id="5" name="Picture 4">
            <a:extLst>
              <a:ext uri="{FF2B5EF4-FFF2-40B4-BE49-F238E27FC236}">
                <a16:creationId xmlns:a16="http://schemas.microsoft.com/office/drawing/2014/main" id="{851E1109-97D8-0907-A103-5A11F895C1C5}"/>
              </a:ext>
            </a:extLst>
          </p:cNvPr>
          <p:cNvPicPr>
            <a:picLocks noChangeAspect="1"/>
          </p:cNvPicPr>
          <p:nvPr/>
        </p:nvPicPr>
        <p:blipFill>
          <a:blip r:embed="rId3"/>
          <a:stretch>
            <a:fillRect/>
          </a:stretch>
        </p:blipFill>
        <p:spPr>
          <a:xfrm>
            <a:off x="114300" y="1065973"/>
            <a:ext cx="8556167" cy="5455793"/>
          </a:xfrm>
          <a:prstGeom prst="rect">
            <a:avLst/>
          </a:prstGeom>
        </p:spPr>
      </p:pic>
    </p:spTree>
    <p:extLst>
      <p:ext uri="{BB962C8B-B14F-4D97-AF65-F5344CB8AC3E}">
        <p14:creationId xmlns:p14="http://schemas.microsoft.com/office/powerpoint/2010/main" val="147898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D23ED91-4B50-76F5-AFDF-10E2282E6CB5}"/>
              </a:ext>
            </a:extLst>
          </p:cNvPr>
          <p:cNvPicPr>
            <a:picLocks noGrp="1" noChangeAspect="1"/>
          </p:cNvPicPr>
          <p:nvPr>
            <p:ph idx="1"/>
          </p:nvPr>
        </p:nvPicPr>
        <p:blipFill>
          <a:blip r:embed="rId3"/>
          <a:stretch>
            <a:fillRect/>
          </a:stretch>
        </p:blipFill>
        <p:spPr>
          <a:xfrm>
            <a:off x="1095906" y="0"/>
            <a:ext cx="6634484" cy="7153085"/>
          </a:xfrm>
          <a:prstGeom prst="rect">
            <a:avLst/>
          </a:prstGeom>
        </p:spPr>
      </p:pic>
    </p:spTree>
    <p:extLst>
      <p:ext uri="{BB962C8B-B14F-4D97-AF65-F5344CB8AC3E}">
        <p14:creationId xmlns:p14="http://schemas.microsoft.com/office/powerpoint/2010/main" val="18606948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99E24-A55B-383E-1F2F-A4DC5D7816A8}"/>
              </a:ext>
            </a:extLst>
          </p:cNvPr>
          <p:cNvSpPr>
            <a:spLocks noGrp="1"/>
          </p:cNvSpPr>
          <p:nvPr>
            <p:ph type="title"/>
          </p:nvPr>
        </p:nvSpPr>
        <p:spPr/>
        <p:txBody>
          <a:bodyPr/>
          <a:lstStyle/>
          <a:p>
            <a:endParaRPr lang="en-CA" dirty="0"/>
          </a:p>
        </p:txBody>
      </p:sp>
      <p:sp>
        <p:nvSpPr>
          <p:cNvPr id="3" name="Content Placeholder 2">
            <a:extLst>
              <a:ext uri="{FF2B5EF4-FFF2-40B4-BE49-F238E27FC236}">
                <a16:creationId xmlns:a16="http://schemas.microsoft.com/office/drawing/2014/main" id="{DB252067-830F-E818-DFDE-EA5AC5A09AA0}"/>
              </a:ext>
            </a:extLst>
          </p:cNvPr>
          <p:cNvSpPr>
            <a:spLocks noGrp="1"/>
          </p:cNvSpPr>
          <p:nvPr>
            <p:ph idx="1"/>
          </p:nvPr>
        </p:nvSpPr>
        <p:spPr/>
        <p:txBody>
          <a:bodyPr/>
          <a:lstStyle/>
          <a:p>
            <a:endParaRPr lang="en-CA" dirty="0"/>
          </a:p>
        </p:txBody>
      </p:sp>
      <p:pic>
        <p:nvPicPr>
          <p:cNvPr id="5" name="Picture 4">
            <a:extLst>
              <a:ext uri="{FF2B5EF4-FFF2-40B4-BE49-F238E27FC236}">
                <a16:creationId xmlns:a16="http://schemas.microsoft.com/office/drawing/2014/main" id="{DAE2157B-E977-6BAF-A5F6-D8B6D4ED32E1}"/>
              </a:ext>
            </a:extLst>
          </p:cNvPr>
          <p:cNvPicPr>
            <a:picLocks noChangeAspect="1"/>
          </p:cNvPicPr>
          <p:nvPr/>
        </p:nvPicPr>
        <p:blipFill>
          <a:blip r:embed="rId2"/>
          <a:stretch>
            <a:fillRect/>
          </a:stretch>
        </p:blipFill>
        <p:spPr>
          <a:xfrm>
            <a:off x="270937" y="588245"/>
            <a:ext cx="8564379" cy="5656579"/>
          </a:xfrm>
          <a:prstGeom prst="rect">
            <a:avLst/>
          </a:prstGeom>
        </p:spPr>
      </p:pic>
    </p:spTree>
    <p:extLst>
      <p:ext uri="{BB962C8B-B14F-4D97-AF65-F5344CB8AC3E}">
        <p14:creationId xmlns:p14="http://schemas.microsoft.com/office/powerpoint/2010/main" val="23467568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22632" y="1922631"/>
            <a:ext cx="6875818" cy="3030558"/>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3321" y="3165298"/>
            <a:ext cx="4355594" cy="302895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742858" y="2085760"/>
            <a:ext cx="6857572" cy="268605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Shape 31">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161554" y="1712395"/>
            <a:ext cx="4808302"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A54A63DF-2FC7-8650-EB28-A194D3E82284}"/>
              </a:ext>
            </a:extLst>
          </p:cNvPr>
          <p:cNvSpPr>
            <a:spLocks noGrp="1"/>
          </p:cNvSpPr>
          <p:nvPr>
            <p:ph type="title"/>
          </p:nvPr>
        </p:nvSpPr>
        <p:spPr>
          <a:xfrm>
            <a:off x="495030" y="2767106"/>
            <a:ext cx="2160621" cy="3071906"/>
          </a:xfrm>
        </p:spPr>
        <p:txBody>
          <a:bodyPr vert="horz" lIns="91440" tIns="45720" rIns="91440" bIns="45720" rtlCol="0" anchor="t">
            <a:normAutofit/>
          </a:bodyPr>
          <a:lstStyle/>
          <a:p>
            <a:pPr defTabSz="914400"/>
            <a:r>
              <a:rPr lang="en-US" sz="3500" kern="1200" dirty="0">
                <a:solidFill>
                  <a:srgbClr val="FFFFFF"/>
                </a:solidFill>
                <a:latin typeface="+mj-lt"/>
                <a:ea typeface="+mj-ea"/>
                <a:cs typeface="+mj-cs"/>
              </a:rPr>
              <a:t>From last week….</a:t>
            </a:r>
          </a:p>
        </p:txBody>
      </p:sp>
      <p:pic>
        <p:nvPicPr>
          <p:cNvPr id="5" name="Content Placeholder 4">
            <a:extLst>
              <a:ext uri="{FF2B5EF4-FFF2-40B4-BE49-F238E27FC236}">
                <a16:creationId xmlns:a16="http://schemas.microsoft.com/office/drawing/2014/main" id="{1B6C5E13-F8EC-9418-5915-C2FB43FDADEB}"/>
              </a:ext>
            </a:extLst>
          </p:cNvPr>
          <p:cNvPicPr>
            <a:picLocks noGrp="1" noChangeAspect="1"/>
          </p:cNvPicPr>
          <p:nvPr>
            <p:ph idx="1"/>
          </p:nvPr>
        </p:nvPicPr>
        <p:blipFill>
          <a:blip r:embed="rId2"/>
          <a:stretch>
            <a:fillRect/>
          </a:stretch>
        </p:blipFill>
        <p:spPr>
          <a:xfrm>
            <a:off x="3024079" y="948457"/>
            <a:ext cx="6055028" cy="4904571"/>
          </a:xfrm>
          <a:prstGeom prst="rect">
            <a:avLst/>
          </a:prstGeom>
        </p:spPr>
      </p:pic>
    </p:spTree>
    <p:extLst>
      <p:ext uri="{BB962C8B-B14F-4D97-AF65-F5344CB8AC3E}">
        <p14:creationId xmlns:p14="http://schemas.microsoft.com/office/powerpoint/2010/main" val="3349955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BC6EB-C539-4972-BBBA-A2897161E37B}"/>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B2CC319C-C53C-8B54-1674-22CA2B9A6C77}"/>
              </a:ext>
            </a:extLst>
          </p:cNvPr>
          <p:cNvSpPr>
            <a:spLocks noGrp="1"/>
          </p:cNvSpPr>
          <p:nvPr>
            <p:ph idx="1"/>
          </p:nvPr>
        </p:nvSpPr>
        <p:spPr/>
        <p:txBody>
          <a:bodyPr/>
          <a:lstStyle/>
          <a:p>
            <a:endParaRPr lang="en-CA"/>
          </a:p>
        </p:txBody>
      </p:sp>
      <p:pic>
        <p:nvPicPr>
          <p:cNvPr id="5" name="Picture 4">
            <a:extLst>
              <a:ext uri="{FF2B5EF4-FFF2-40B4-BE49-F238E27FC236}">
                <a16:creationId xmlns:a16="http://schemas.microsoft.com/office/drawing/2014/main" id="{00C2F60E-C30F-5573-33FB-9F321367128D}"/>
              </a:ext>
            </a:extLst>
          </p:cNvPr>
          <p:cNvPicPr>
            <a:picLocks noChangeAspect="1"/>
          </p:cNvPicPr>
          <p:nvPr/>
        </p:nvPicPr>
        <p:blipFill>
          <a:blip r:embed="rId2"/>
          <a:stretch>
            <a:fillRect/>
          </a:stretch>
        </p:blipFill>
        <p:spPr>
          <a:xfrm>
            <a:off x="775452" y="0"/>
            <a:ext cx="7593095" cy="6858000"/>
          </a:xfrm>
          <a:prstGeom prst="rect">
            <a:avLst/>
          </a:prstGeom>
        </p:spPr>
      </p:pic>
    </p:spTree>
    <p:extLst>
      <p:ext uri="{BB962C8B-B14F-4D97-AF65-F5344CB8AC3E}">
        <p14:creationId xmlns:p14="http://schemas.microsoft.com/office/powerpoint/2010/main" val="21288323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64D6D21-9034-956E-891C-70ED0D9062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B6F07C-035B-C6C4-236F-F889F2384620}"/>
              </a:ext>
            </a:extLst>
          </p:cNvPr>
          <p:cNvSpPr>
            <a:spLocks noGrp="1"/>
          </p:cNvSpPr>
          <p:nvPr>
            <p:ph type="title"/>
          </p:nvPr>
        </p:nvSpPr>
        <p:spPr>
          <a:xfrm>
            <a:off x="1203650" y="1646713"/>
            <a:ext cx="6736702" cy="247910"/>
          </a:xfrm>
        </p:spPr>
        <p:txBody>
          <a:bodyPr>
            <a:noAutofit/>
          </a:bodyPr>
          <a:lstStyle/>
          <a:p>
            <a:pPr algn="ctr"/>
            <a:br>
              <a:rPr lang="en-CA" sz="5400" dirty="0">
                <a:solidFill>
                  <a:schemeClr val="bg1"/>
                </a:solidFill>
              </a:rPr>
            </a:br>
            <a:br>
              <a:rPr lang="en-CA" sz="5400" dirty="0">
                <a:solidFill>
                  <a:schemeClr val="bg1"/>
                </a:solidFill>
              </a:rPr>
            </a:br>
            <a:br>
              <a:rPr lang="en-CA" sz="5400" dirty="0">
                <a:solidFill>
                  <a:schemeClr val="bg1"/>
                </a:solidFill>
              </a:rPr>
            </a:br>
            <a:br>
              <a:rPr lang="en-CA" sz="5400" dirty="0">
                <a:solidFill>
                  <a:schemeClr val="bg1"/>
                </a:solidFill>
              </a:rPr>
            </a:br>
            <a:br>
              <a:rPr lang="en-CA" sz="5400" dirty="0">
                <a:solidFill>
                  <a:schemeClr val="bg1"/>
                </a:solidFill>
              </a:rPr>
            </a:br>
            <a:br>
              <a:rPr lang="en-CA" sz="5400" dirty="0">
                <a:solidFill>
                  <a:schemeClr val="bg1"/>
                </a:solidFill>
              </a:rPr>
            </a:br>
            <a:r>
              <a:rPr lang="en-CA" sz="6000" b="1" dirty="0">
                <a:solidFill>
                  <a:srgbClr val="FF9933"/>
                </a:solidFill>
              </a:rPr>
              <a:t>LAPs</a:t>
            </a:r>
            <a:r>
              <a:rPr lang="en-CA" sz="5400" dirty="0">
                <a:solidFill>
                  <a:schemeClr val="bg1"/>
                </a:solidFill>
              </a:rPr>
              <a:t> + </a:t>
            </a:r>
            <a:r>
              <a:rPr lang="en-CA" sz="6000" b="1" dirty="0">
                <a:solidFill>
                  <a:srgbClr val="FF9933"/>
                </a:solidFill>
              </a:rPr>
              <a:t>50 years </a:t>
            </a:r>
            <a:r>
              <a:rPr lang="en-CA" sz="5400" b="1" dirty="0">
                <a:solidFill>
                  <a:schemeClr val="bg1"/>
                </a:solidFill>
              </a:rPr>
              <a:t>of research + d</a:t>
            </a:r>
            <a:r>
              <a:rPr lang="en-US" sz="5400" b="1" dirty="0" err="1">
                <a:solidFill>
                  <a:schemeClr val="bg1"/>
                </a:solidFill>
              </a:rPr>
              <a:t>ecades</a:t>
            </a:r>
            <a:r>
              <a:rPr lang="en-US" sz="5400" b="1" dirty="0">
                <a:solidFill>
                  <a:schemeClr val="bg1"/>
                </a:solidFill>
              </a:rPr>
              <a:t> of </a:t>
            </a:r>
            <a:r>
              <a:rPr lang="en-US" sz="6000" b="1" dirty="0">
                <a:solidFill>
                  <a:srgbClr val="FF9933"/>
                </a:solidFill>
              </a:rPr>
              <a:t>reforms</a:t>
            </a:r>
            <a:r>
              <a:rPr lang="en-US" sz="5400" b="1" dirty="0">
                <a:solidFill>
                  <a:schemeClr val="bg1"/>
                </a:solidFill>
              </a:rPr>
              <a:t> </a:t>
            </a:r>
            <a:br>
              <a:rPr lang="en-US" sz="5400" b="1" dirty="0">
                <a:solidFill>
                  <a:schemeClr val="bg1"/>
                </a:solidFill>
              </a:rPr>
            </a:br>
            <a:r>
              <a:rPr lang="en-US" sz="5400" b="1" dirty="0">
                <a:solidFill>
                  <a:schemeClr val="bg1"/>
                </a:solidFill>
              </a:rPr>
              <a:t>yet still </a:t>
            </a:r>
            <a:r>
              <a:rPr lang="en-US" sz="6000" b="1" dirty="0">
                <a:solidFill>
                  <a:srgbClr val="FF9933"/>
                </a:solidFill>
              </a:rPr>
              <a:t>minimal </a:t>
            </a:r>
            <a:r>
              <a:rPr lang="en-US" sz="6000" b="1" dirty="0">
                <a:solidFill>
                  <a:schemeClr val="bg1"/>
                </a:solidFill>
              </a:rPr>
              <a:t>meaningful</a:t>
            </a:r>
            <a:r>
              <a:rPr lang="en-US" sz="6000" b="1" dirty="0">
                <a:solidFill>
                  <a:srgbClr val="FF9933"/>
                </a:solidFill>
              </a:rPr>
              <a:t> impact</a:t>
            </a:r>
            <a:br>
              <a:rPr lang="en-CA" sz="6000" b="1" dirty="0">
                <a:solidFill>
                  <a:schemeClr val="bg1"/>
                </a:solidFill>
              </a:rPr>
            </a:br>
            <a:br>
              <a:rPr lang="en-CA" sz="3000" b="1" dirty="0">
                <a:solidFill>
                  <a:schemeClr val="bg1"/>
                </a:solidFill>
              </a:rPr>
            </a:br>
            <a:br>
              <a:rPr lang="en-CA" sz="5400" b="1" dirty="0">
                <a:solidFill>
                  <a:schemeClr val="bg1"/>
                </a:solidFill>
              </a:rPr>
            </a:br>
            <a:endParaRPr lang="en-CA" sz="2025" dirty="0">
              <a:solidFill>
                <a:schemeClr val="bg1"/>
              </a:solidFill>
            </a:endParaRPr>
          </a:p>
        </p:txBody>
      </p:sp>
      <p:sp>
        <p:nvSpPr>
          <p:cNvPr id="3" name="Content Placeholder 2">
            <a:extLst>
              <a:ext uri="{FF2B5EF4-FFF2-40B4-BE49-F238E27FC236}">
                <a16:creationId xmlns:a16="http://schemas.microsoft.com/office/drawing/2014/main" id="{32EB40CF-7CAD-C059-760D-F7BC9CE1AF28}"/>
              </a:ext>
            </a:extLst>
          </p:cNvPr>
          <p:cNvSpPr>
            <a:spLocks noGrp="1"/>
          </p:cNvSpPr>
          <p:nvPr>
            <p:ph idx="1"/>
          </p:nvPr>
        </p:nvSpPr>
        <p:spPr>
          <a:xfrm flipV="1">
            <a:off x="3802225" y="4965810"/>
            <a:ext cx="3947426" cy="48229"/>
          </a:xfrm>
        </p:spPr>
        <p:txBody>
          <a:bodyPr>
            <a:normAutofit fontScale="25000" lnSpcReduction="20000"/>
          </a:bodyPr>
          <a:lstStyle/>
          <a:p>
            <a:pPr marL="0" indent="0" algn="ctr">
              <a:buNone/>
            </a:pPr>
            <a:endParaRPr lang="en-CA" dirty="0">
              <a:solidFill>
                <a:schemeClr val="bg1"/>
              </a:solidFill>
            </a:endParaRPr>
          </a:p>
          <a:p>
            <a:pPr marL="0" indent="0" algn="ctr">
              <a:buNone/>
            </a:pPr>
            <a:endParaRPr lang="en-CA" sz="5400" dirty="0">
              <a:solidFill>
                <a:schemeClr val="bg1"/>
              </a:solidFill>
              <a:latin typeface="+mj-lt"/>
              <a:ea typeface="+mj-ea"/>
              <a:cs typeface="+mj-cs"/>
            </a:endParaRPr>
          </a:p>
        </p:txBody>
      </p:sp>
    </p:spTree>
    <p:extLst>
      <p:ext uri="{BB962C8B-B14F-4D97-AF65-F5344CB8AC3E}">
        <p14:creationId xmlns:p14="http://schemas.microsoft.com/office/powerpoint/2010/main" val="12352471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C450F-A3CB-68F0-3C99-0CDC871DDB9A}"/>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AF200E7D-BE4D-5D5B-30C8-4C115F6F4C92}"/>
              </a:ext>
            </a:extLst>
          </p:cNvPr>
          <p:cNvSpPr>
            <a:spLocks noGrp="1"/>
          </p:cNvSpPr>
          <p:nvPr>
            <p:ph idx="1"/>
          </p:nvPr>
        </p:nvSpPr>
        <p:spPr>
          <a:xfrm>
            <a:off x="628650" y="1825625"/>
            <a:ext cx="7225812" cy="3066806"/>
          </a:xfrm>
        </p:spPr>
        <p:txBody>
          <a:bodyPr/>
          <a:lstStyle/>
          <a:p>
            <a:endParaRPr lang="en-CA" dirty="0"/>
          </a:p>
        </p:txBody>
      </p:sp>
      <p:pic>
        <p:nvPicPr>
          <p:cNvPr id="5" name="Picture 4">
            <a:extLst>
              <a:ext uri="{FF2B5EF4-FFF2-40B4-BE49-F238E27FC236}">
                <a16:creationId xmlns:a16="http://schemas.microsoft.com/office/drawing/2014/main" id="{8B30DE92-05E4-FE57-C5F1-B28B8E9CF0B9}"/>
              </a:ext>
            </a:extLst>
          </p:cNvPr>
          <p:cNvPicPr>
            <a:picLocks noChangeAspect="1"/>
          </p:cNvPicPr>
          <p:nvPr/>
        </p:nvPicPr>
        <p:blipFill>
          <a:blip r:embed="rId2"/>
          <a:stretch>
            <a:fillRect/>
          </a:stretch>
        </p:blipFill>
        <p:spPr>
          <a:xfrm>
            <a:off x="0" y="912666"/>
            <a:ext cx="9265468" cy="5214596"/>
          </a:xfrm>
          <a:prstGeom prst="rect">
            <a:avLst/>
          </a:prstGeom>
        </p:spPr>
      </p:pic>
    </p:spTree>
    <p:extLst>
      <p:ext uri="{BB962C8B-B14F-4D97-AF65-F5344CB8AC3E}">
        <p14:creationId xmlns:p14="http://schemas.microsoft.com/office/powerpoint/2010/main" val="1910465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904923A-2BF1-3407-51DE-E60B903099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FAE2F5-EAF4-1A3E-DC8B-064DFEBC8A72}"/>
              </a:ext>
            </a:extLst>
          </p:cNvPr>
          <p:cNvSpPr>
            <a:spLocks noGrp="1"/>
          </p:cNvSpPr>
          <p:nvPr>
            <p:ph type="title"/>
          </p:nvPr>
        </p:nvSpPr>
        <p:spPr>
          <a:xfrm>
            <a:off x="1203650" y="1646713"/>
            <a:ext cx="6736702" cy="247910"/>
          </a:xfrm>
        </p:spPr>
        <p:txBody>
          <a:bodyPr>
            <a:noAutofit/>
          </a:bodyPr>
          <a:lstStyle/>
          <a:p>
            <a:pPr algn="ctr"/>
            <a:br>
              <a:rPr lang="en-CA" sz="5400" dirty="0">
                <a:solidFill>
                  <a:schemeClr val="bg1"/>
                </a:solidFill>
              </a:rPr>
            </a:br>
            <a:br>
              <a:rPr lang="en-CA" sz="5400" dirty="0">
                <a:solidFill>
                  <a:schemeClr val="bg1"/>
                </a:solidFill>
              </a:rPr>
            </a:br>
            <a:br>
              <a:rPr lang="en-CA" sz="5400" dirty="0">
                <a:solidFill>
                  <a:schemeClr val="bg1"/>
                </a:solidFill>
              </a:rPr>
            </a:br>
            <a:br>
              <a:rPr lang="en-CA" sz="5400" dirty="0">
                <a:solidFill>
                  <a:schemeClr val="bg1"/>
                </a:solidFill>
              </a:rPr>
            </a:br>
            <a:br>
              <a:rPr lang="en-CA" sz="5400" dirty="0">
                <a:solidFill>
                  <a:schemeClr val="bg1"/>
                </a:solidFill>
              </a:rPr>
            </a:br>
            <a:br>
              <a:rPr lang="en-CA" sz="6600" b="1" dirty="0">
                <a:solidFill>
                  <a:schemeClr val="bg1"/>
                </a:solidFill>
              </a:rPr>
            </a:br>
            <a:br>
              <a:rPr lang="en-CA" sz="6600" b="1" dirty="0">
                <a:solidFill>
                  <a:schemeClr val="bg1"/>
                </a:solidFill>
              </a:rPr>
            </a:br>
            <a:r>
              <a:rPr lang="en-CA" sz="6600" b="1" dirty="0">
                <a:solidFill>
                  <a:schemeClr val="bg1"/>
                </a:solidFill>
              </a:rPr>
              <a:t>I needed to try and figure this out.</a:t>
            </a:r>
            <a:br>
              <a:rPr lang="en-CA" sz="6600" b="1" dirty="0">
                <a:solidFill>
                  <a:schemeClr val="bg1"/>
                </a:solidFill>
              </a:rPr>
            </a:br>
            <a:br>
              <a:rPr lang="en-CA" sz="6600" b="1" dirty="0">
                <a:solidFill>
                  <a:schemeClr val="bg1"/>
                </a:solidFill>
              </a:rPr>
            </a:br>
            <a:r>
              <a:rPr lang="en-CA" sz="2400" b="1" dirty="0">
                <a:solidFill>
                  <a:schemeClr val="bg1"/>
                </a:solidFill>
              </a:rPr>
              <a:t>Maybe it could help explain my life</a:t>
            </a:r>
            <a:br>
              <a:rPr lang="en-CA" sz="6600" b="1" dirty="0">
                <a:solidFill>
                  <a:schemeClr val="bg1"/>
                </a:solidFill>
              </a:rPr>
            </a:br>
            <a:br>
              <a:rPr lang="en-CA" sz="3600" b="1" dirty="0">
                <a:solidFill>
                  <a:schemeClr val="bg1"/>
                </a:solidFill>
              </a:rPr>
            </a:br>
            <a:br>
              <a:rPr lang="en-CA" sz="3000" b="1" dirty="0">
                <a:solidFill>
                  <a:schemeClr val="bg1"/>
                </a:solidFill>
              </a:rPr>
            </a:br>
            <a:br>
              <a:rPr lang="en-CA" sz="5400" b="1" dirty="0">
                <a:solidFill>
                  <a:schemeClr val="bg1"/>
                </a:solidFill>
              </a:rPr>
            </a:br>
            <a:endParaRPr lang="en-CA" sz="2025" dirty="0">
              <a:solidFill>
                <a:schemeClr val="bg1"/>
              </a:solidFill>
            </a:endParaRPr>
          </a:p>
        </p:txBody>
      </p:sp>
      <p:sp>
        <p:nvSpPr>
          <p:cNvPr id="3" name="Content Placeholder 2">
            <a:extLst>
              <a:ext uri="{FF2B5EF4-FFF2-40B4-BE49-F238E27FC236}">
                <a16:creationId xmlns:a16="http://schemas.microsoft.com/office/drawing/2014/main" id="{CE57FE78-6066-1544-5495-C7EC8053AFDB}"/>
              </a:ext>
            </a:extLst>
          </p:cNvPr>
          <p:cNvSpPr>
            <a:spLocks noGrp="1"/>
          </p:cNvSpPr>
          <p:nvPr>
            <p:ph idx="1"/>
          </p:nvPr>
        </p:nvSpPr>
        <p:spPr>
          <a:xfrm flipV="1">
            <a:off x="3802225" y="4965810"/>
            <a:ext cx="3947426" cy="48229"/>
          </a:xfrm>
        </p:spPr>
        <p:txBody>
          <a:bodyPr>
            <a:normAutofit fontScale="25000" lnSpcReduction="20000"/>
          </a:bodyPr>
          <a:lstStyle/>
          <a:p>
            <a:pPr marL="0" indent="0" algn="ctr">
              <a:buNone/>
            </a:pPr>
            <a:endParaRPr lang="en-CA" dirty="0">
              <a:solidFill>
                <a:schemeClr val="bg1"/>
              </a:solidFill>
            </a:endParaRPr>
          </a:p>
          <a:p>
            <a:pPr marL="0" indent="0" algn="ctr">
              <a:buNone/>
            </a:pPr>
            <a:endParaRPr lang="en-CA" sz="5400" dirty="0">
              <a:solidFill>
                <a:schemeClr val="bg1"/>
              </a:solidFill>
              <a:latin typeface="+mj-lt"/>
              <a:ea typeface="+mj-ea"/>
              <a:cs typeface="+mj-cs"/>
            </a:endParaRPr>
          </a:p>
        </p:txBody>
      </p:sp>
    </p:spTree>
    <p:extLst>
      <p:ext uri="{BB962C8B-B14F-4D97-AF65-F5344CB8AC3E}">
        <p14:creationId xmlns:p14="http://schemas.microsoft.com/office/powerpoint/2010/main" val="36500314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396781C-32A1-4FDA-A83B-A7FF8C1B1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00" y="857250"/>
            <a:ext cx="6858000" cy="51435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dirty="0">
              <a:solidFill>
                <a:prstClr val="white"/>
              </a:solidFill>
              <a:latin typeface="Aptos" panose="02110004020202020204"/>
            </a:endParaRPr>
          </a:p>
        </p:txBody>
      </p:sp>
      <p:sp>
        <p:nvSpPr>
          <p:cNvPr id="2" name="Title 1">
            <a:extLst>
              <a:ext uri="{FF2B5EF4-FFF2-40B4-BE49-F238E27FC236}">
                <a16:creationId xmlns:a16="http://schemas.microsoft.com/office/drawing/2014/main" id="{9E1DCDF7-E368-F78E-BC96-E46BA1FB62E9}"/>
              </a:ext>
            </a:extLst>
          </p:cNvPr>
          <p:cNvSpPr>
            <a:spLocks noGrp="1"/>
          </p:cNvSpPr>
          <p:nvPr>
            <p:ph type="title"/>
          </p:nvPr>
        </p:nvSpPr>
        <p:spPr>
          <a:xfrm>
            <a:off x="3725466" y="1398427"/>
            <a:ext cx="4364175" cy="1306286"/>
          </a:xfrm>
        </p:spPr>
        <p:txBody>
          <a:bodyPr anchor="t">
            <a:normAutofit fontScale="90000"/>
          </a:bodyPr>
          <a:lstStyle/>
          <a:p>
            <a:r>
              <a:rPr lang="en-CA" sz="3300" b="1" dirty="0">
                <a:solidFill>
                  <a:schemeClr val="bg1"/>
                </a:solidFill>
              </a:rPr>
              <a:t>PROBLEM SOLVING 101</a:t>
            </a:r>
            <a:br>
              <a:rPr lang="en-CA" sz="2025" b="1" dirty="0">
                <a:solidFill>
                  <a:schemeClr val="bg1"/>
                </a:solidFill>
              </a:rPr>
            </a:br>
            <a:br>
              <a:rPr lang="en-CA" sz="2025" b="1" dirty="0">
                <a:solidFill>
                  <a:srgbClr val="FF9933"/>
                </a:solidFill>
              </a:rPr>
            </a:br>
            <a:r>
              <a:rPr lang="en-CA" sz="2025" b="1" dirty="0">
                <a:solidFill>
                  <a:schemeClr val="bg1"/>
                </a:solidFill>
              </a:rPr>
              <a:t>DIAGNOSING</a:t>
            </a:r>
            <a:r>
              <a:rPr lang="en-CA" sz="2025" b="1" dirty="0">
                <a:solidFill>
                  <a:srgbClr val="FF9933"/>
                </a:solidFill>
              </a:rPr>
              <a:t> ROOT CAUSES</a:t>
            </a:r>
            <a:br>
              <a:rPr lang="en-CA" sz="2025" b="1" dirty="0">
                <a:solidFill>
                  <a:schemeClr val="bg1"/>
                </a:solidFill>
              </a:rPr>
            </a:br>
            <a:r>
              <a:rPr lang="en-CA" sz="3000" b="1" dirty="0">
                <a:solidFill>
                  <a:schemeClr val="bg1"/>
                </a:solidFill>
              </a:rPr>
              <a:t>NOT</a:t>
            </a:r>
            <a:r>
              <a:rPr lang="en-CA" sz="2025" b="1" dirty="0">
                <a:solidFill>
                  <a:schemeClr val="bg1"/>
                </a:solidFill>
              </a:rPr>
              <a:t> TREATING </a:t>
            </a:r>
            <a:r>
              <a:rPr lang="en-CA" sz="2025" b="1" dirty="0">
                <a:solidFill>
                  <a:srgbClr val="FF9933"/>
                </a:solidFill>
              </a:rPr>
              <a:t>SYMPTOMS</a:t>
            </a:r>
            <a:br>
              <a:rPr lang="en-CA" sz="2025" b="1" dirty="0">
                <a:solidFill>
                  <a:schemeClr val="bg1"/>
                </a:solidFill>
              </a:rPr>
            </a:br>
            <a:br>
              <a:rPr lang="en-CA" sz="2025" b="1" dirty="0">
                <a:solidFill>
                  <a:schemeClr val="bg1"/>
                </a:solidFill>
              </a:rPr>
            </a:br>
            <a:endParaRPr lang="en-CA" sz="2025" b="1" dirty="0">
              <a:solidFill>
                <a:schemeClr val="bg1"/>
              </a:solidFill>
            </a:endParaRPr>
          </a:p>
        </p:txBody>
      </p:sp>
      <p:pic>
        <p:nvPicPr>
          <p:cNvPr id="5" name="Picture 4" descr="Stethoscope">
            <a:extLst>
              <a:ext uri="{FF2B5EF4-FFF2-40B4-BE49-F238E27FC236}">
                <a16:creationId xmlns:a16="http://schemas.microsoft.com/office/drawing/2014/main" id="{D7FB6E5B-ACB3-514C-DA8F-B8A81C496480}"/>
              </a:ext>
            </a:extLst>
          </p:cNvPr>
          <p:cNvPicPr>
            <a:picLocks noChangeAspect="1"/>
          </p:cNvPicPr>
          <p:nvPr/>
        </p:nvPicPr>
        <p:blipFill>
          <a:blip r:embed="rId3"/>
          <a:srcRect l="36136" r="30674" b="-1"/>
          <a:stretch>
            <a:fillRect/>
          </a:stretch>
        </p:blipFill>
        <p:spPr>
          <a:xfrm>
            <a:off x="1143016" y="857257"/>
            <a:ext cx="2557448" cy="5143493"/>
          </a:xfrm>
          <a:custGeom>
            <a:avLst/>
            <a:gdLst/>
            <a:ahLst/>
            <a:cxnLst/>
            <a:rect l="l" t="t" r="r" b="b"/>
            <a:pathLst>
              <a:path w="4546602" h="6858000">
                <a:moveTo>
                  <a:pt x="4221600" y="6662544"/>
                </a:moveTo>
                <a:lnTo>
                  <a:pt x="4210150" y="6683027"/>
                </a:lnTo>
                <a:lnTo>
                  <a:pt x="4207002" y="6702976"/>
                </a:lnTo>
                <a:lnTo>
                  <a:pt x="4207002" y="6702977"/>
                </a:lnTo>
                <a:cubicBezTo>
                  <a:pt x="4207407" y="6716169"/>
                  <a:pt x="4212552" y="6729219"/>
                  <a:pt x="4220838" y="6742553"/>
                </a:cubicBezTo>
                <a:lnTo>
                  <a:pt x="4220839" y="6742555"/>
                </a:lnTo>
                <a:lnTo>
                  <a:pt x="4240316" y="6812062"/>
                </a:lnTo>
                <a:lnTo>
                  <a:pt x="4235543" y="6776800"/>
                </a:lnTo>
                <a:lnTo>
                  <a:pt x="4220839" y="6742555"/>
                </a:lnTo>
                <a:lnTo>
                  <a:pt x="4220838" y="6742552"/>
                </a:lnTo>
                <a:lnTo>
                  <a:pt x="4207002" y="6702976"/>
                </a:lnTo>
                <a:close/>
                <a:moveTo>
                  <a:pt x="4189594" y="6564620"/>
                </a:moveTo>
                <a:lnTo>
                  <a:pt x="4189594" y="6564621"/>
                </a:lnTo>
                <a:cubicBezTo>
                  <a:pt x="4199883" y="6575479"/>
                  <a:pt x="4205977" y="6582147"/>
                  <a:pt x="4212073" y="6588626"/>
                </a:cubicBezTo>
                <a:lnTo>
                  <a:pt x="4228695" y="6625225"/>
                </a:lnTo>
                <a:lnTo>
                  <a:pt x="4221601" y="6662541"/>
                </a:lnTo>
                <a:lnTo>
                  <a:pt x="4221600" y="6662541"/>
                </a:lnTo>
                <a:lnTo>
                  <a:pt x="4221600" y="6662542"/>
                </a:lnTo>
                <a:lnTo>
                  <a:pt x="4221601" y="6662541"/>
                </a:lnTo>
                <a:lnTo>
                  <a:pt x="4228684" y="6645552"/>
                </a:lnTo>
                <a:lnTo>
                  <a:pt x="4228695" y="6625225"/>
                </a:lnTo>
                <a:lnTo>
                  <a:pt x="4228695" y="6625224"/>
                </a:lnTo>
                <a:cubicBezTo>
                  <a:pt x="4226599" y="6611342"/>
                  <a:pt x="4220551" y="6597578"/>
                  <a:pt x="4212073" y="6588625"/>
                </a:cubicBezTo>
                <a:close/>
                <a:moveTo>
                  <a:pt x="4269915" y="6438981"/>
                </a:moveTo>
                <a:lnTo>
                  <a:pt x="4249984" y="6463840"/>
                </a:lnTo>
                <a:lnTo>
                  <a:pt x="4249982" y="6463849"/>
                </a:lnTo>
                <a:lnTo>
                  <a:pt x="4236188" y="6513012"/>
                </a:lnTo>
                <a:lnTo>
                  <a:pt x="4217381" y="6546194"/>
                </a:lnTo>
                <a:lnTo>
                  <a:pt x="4217381" y="6546195"/>
                </a:lnTo>
                <a:lnTo>
                  <a:pt x="4233719" y="6521804"/>
                </a:lnTo>
                <a:lnTo>
                  <a:pt x="4236188" y="6513012"/>
                </a:lnTo>
                <a:lnTo>
                  <a:pt x="4238998" y="6508052"/>
                </a:lnTo>
                <a:lnTo>
                  <a:pt x="4249982" y="6463849"/>
                </a:lnTo>
                <a:lnTo>
                  <a:pt x="4249984" y="6463841"/>
                </a:lnTo>
                <a:cubicBezTo>
                  <a:pt x="4252937" y="6451650"/>
                  <a:pt x="4260413" y="6444077"/>
                  <a:pt x="4269915" y="6438981"/>
                </a:cubicBezTo>
                <a:close/>
                <a:moveTo>
                  <a:pt x="4355914" y="6364769"/>
                </a:moveTo>
                <a:lnTo>
                  <a:pt x="4354607" y="6387910"/>
                </a:lnTo>
                <a:lnTo>
                  <a:pt x="4351952" y="6393385"/>
                </a:lnTo>
                <a:lnTo>
                  <a:pt x="4345189" y="6407332"/>
                </a:lnTo>
                <a:lnTo>
                  <a:pt x="4345189" y="6407333"/>
                </a:lnTo>
                <a:lnTo>
                  <a:pt x="4351952" y="6393385"/>
                </a:lnTo>
                <a:lnTo>
                  <a:pt x="4354608" y="6387910"/>
                </a:lnTo>
                <a:close/>
                <a:moveTo>
                  <a:pt x="4116820" y="4221391"/>
                </a:moveTo>
                <a:lnTo>
                  <a:pt x="4116820" y="4221392"/>
                </a:lnTo>
                <a:cubicBezTo>
                  <a:pt x="4117582" y="4232061"/>
                  <a:pt x="4117772" y="4243873"/>
                  <a:pt x="4122536" y="4253015"/>
                </a:cubicBezTo>
                <a:cubicBezTo>
                  <a:pt x="4134729" y="4277402"/>
                  <a:pt x="4150349" y="4300071"/>
                  <a:pt x="4162352" y="4324646"/>
                </a:cubicBezTo>
                <a:lnTo>
                  <a:pt x="4171306" y="4363891"/>
                </a:lnTo>
                <a:lnTo>
                  <a:pt x="4170544" y="4482004"/>
                </a:lnTo>
                <a:cubicBezTo>
                  <a:pt x="4167876" y="4546776"/>
                  <a:pt x="4167304" y="4612500"/>
                  <a:pt x="4110534" y="4659174"/>
                </a:cubicBezTo>
                <a:cubicBezTo>
                  <a:pt x="4105962" y="4662986"/>
                  <a:pt x="4103294" y="4671176"/>
                  <a:pt x="4102532" y="4677655"/>
                </a:cubicBezTo>
                <a:cubicBezTo>
                  <a:pt x="4098913" y="4707564"/>
                  <a:pt x="4098531" y="4738235"/>
                  <a:pt x="4092625" y="4767764"/>
                </a:cubicBezTo>
                <a:cubicBezTo>
                  <a:pt x="4090244" y="4779575"/>
                  <a:pt x="4089435" y="4790386"/>
                  <a:pt x="4091316" y="4800483"/>
                </a:cubicBezTo>
                <a:lnTo>
                  <a:pt x="4091316" y="4800484"/>
                </a:lnTo>
                <a:cubicBezTo>
                  <a:pt x="4093197" y="4810581"/>
                  <a:pt x="4097770" y="4819964"/>
                  <a:pt x="4106152" y="4828917"/>
                </a:cubicBezTo>
                <a:lnTo>
                  <a:pt x="4128333" y="4863343"/>
                </a:lnTo>
                <a:lnTo>
                  <a:pt x="4135862" y="4889275"/>
                </a:lnTo>
                <a:lnTo>
                  <a:pt x="4134157" y="4912168"/>
                </a:lnTo>
                <a:cubicBezTo>
                  <a:pt x="4132442" y="4919978"/>
                  <a:pt x="4132085" y="4927122"/>
                  <a:pt x="4132755" y="4933805"/>
                </a:cubicBezTo>
                <a:lnTo>
                  <a:pt x="4132755" y="4933806"/>
                </a:lnTo>
                <a:lnTo>
                  <a:pt x="4132757" y="4933810"/>
                </a:lnTo>
                <a:lnTo>
                  <a:pt x="4137514" y="4952673"/>
                </a:lnTo>
                <a:lnTo>
                  <a:pt x="4140307" y="4957453"/>
                </a:lnTo>
                <a:lnTo>
                  <a:pt x="4141585" y="4961456"/>
                </a:lnTo>
                <a:cubicBezTo>
                  <a:pt x="4146096" y="4970097"/>
                  <a:pt x="4151802" y="4978393"/>
                  <a:pt x="4157589" y="4987038"/>
                </a:cubicBezTo>
                <a:cubicBezTo>
                  <a:pt x="4168828" y="5003802"/>
                  <a:pt x="4182926" y="5022853"/>
                  <a:pt x="4184068" y="5041522"/>
                </a:cubicBezTo>
                <a:cubicBezTo>
                  <a:pt x="4184687" y="5052096"/>
                  <a:pt x="4187605" y="5062300"/>
                  <a:pt x="4191284" y="5072376"/>
                </a:cubicBezTo>
                <a:lnTo>
                  <a:pt x="4197188" y="5087444"/>
                </a:lnTo>
                <a:lnTo>
                  <a:pt x="4210215" y="5133220"/>
                </a:lnTo>
                <a:lnTo>
                  <a:pt x="4210217" y="5133225"/>
                </a:lnTo>
                <a:lnTo>
                  <a:pt x="4203501" y="5166113"/>
                </a:lnTo>
                <a:lnTo>
                  <a:pt x="4203501" y="5166114"/>
                </a:lnTo>
                <a:cubicBezTo>
                  <a:pt x="4202739" y="5167638"/>
                  <a:pt x="4203311" y="5169781"/>
                  <a:pt x="4204192" y="5172091"/>
                </a:cubicBezTo>
                <a:lnTo>
                  <a:pt x="4206739" y="5179068"/>
                </a:lnTo>
                <a:lnTo>
                  <a:pt x="4206573" y="5229433"/>
                </a:lnTo>
                <a:lnTo>
                  <a:pt x="4196024" y="5248936"/>
                </a:lnTo>
                <a:lnTo>
                  <a:pt x="4183116" y="5272796"/>
                </a:lnTo>
                <a:cubicBezTo>
                  <a:pt x="4171471" y="5285441"/>
                  <a:pt x="4163765" y="5298595"/>
                  <a:pt x="4159213" y="5312288"/>
                </a:cubicBezTo>
                <a:lnTo>
                  <a:pt x="4158157" y="5321350"/>
                </a:lnTo>
                <a:lnTo>
                  <a:pt x="4155683" y="5326163"/>
                </a:lnTo>
                <a:lnTo>
                  <a:pt x="4154237" y="5355014"/>
                </a:lnTo>
                <a:lnTo>
                  <a:pt x="4154237" y="5355015"/>
                </a:lnTo>
                <a:cubicBezTo>
                  <a:pt x="4154886" y="5364883"/>
                  <a:pt x="4156589" y="5375003"/>
                  <a:pt x="4159113" y="5385385"/>
                </a:cubicBezTo>
                <a:cubicBezTo>
                  <a:pt x="4162352" y="5398722"/>
                  <a:pt x="4164638" y="5412058"/>
                  <a:pt x="4167304" y="5425583"/>
                </a:cubicBezTo>
                <a:cubicBezTo>
                  <a:pt x="4171114" y="5443871"/>
                  <a:pt x="4175116" y="5462352"/>
                  <a:pt x="4178926" y="5480638"/>
                </a:cubicBezTo>
                <a:lnTo>
                  <a:pt x="4183450" y="5507668"/>
                </a:lnTo>
                <a:lnTo>
                  <a:pt x="4172831" y="5531692"/>
                </a:lnTo>
                <a:lnTo>
                  <a:pt x="4172830" y="5531693"/>
                </a:lnTo>
                <a:cubicBezTo>
                  <a:pt x="4165781" y="5537600"/>
                  <a:pt x="4162589" y="5542649"/>
                  <a:pt x="4162685" y="5547578"/>
                </a:cubicBezTo>
                <a:lnTo>
                  <a:pt x="4162685" y="5547579"/>
                </a:lnTo>
                <a:cubicBezTo>
                  <a:pt x="4162780" y="5552508"/>
                  <a:pt x="4166162" y="5557318"/>
                  <a:pt x="4172258" y="5562747"/>
                </a:cubicBezTo>
                <a:cubicBezTo>
                  <a:pt x="4214932" y="5600468"/>
                  <a:pt x="4241603" y="5646190"/>
                  <a:pt x="4243506" y="5704484"/>
                </a:cubicBezTo>
                <a:cubicBezTo>
                  <a:pt x="4243888" y="5716486"/>
                  <a:pt x="4246554" y="5728679"/>
                  <a:pt x="4249412" y="5740489"/>
                </a:cubicBezTo>
                <a:cubicBezTo>
                  <a:pt x="4251127" y="5747729"/>
                  <a:pt x="4253033" y="5756494"/>
                  <a:pt x="4258177" y="5760874"/>
                </a:cubicBezTo>
                <a:cubicBezTo>
                  <a:pt x="4297420" y="5794975"/>
                  <a:pt x="4324663" y="5837458"/>
                  <a:pt x="4346573" y="5883752"/>
                </a:cubicBezTo>
                <a:lnTo>
                  <a:pt x="4346575" y="5883756"/>
                </a:lnTo>
                <a:lnTo>
                  <a:pt x="4364477" y="5935946"/>
                </a:lnTo>
                <a:lnTo>
                  <a:pt x="4364478" y="5935950"/>
                </a:lnTo>
                <a:lnTo>
                  <a:pt x="4360859" y="5993290"/>
                </a:lnTo>
                <a:lnTo>
                  <a:pt x="4360858" y="5993291"/>
                </a:lnTo>
                <a:cubicBezTo>
                  <a:pt x="4359717" y="6004531"/>
                  <a:pt x="4359906" y="6017485"/>
                  <a:pt x="4354382" y="6026440"/>
                </a:cubicBezTo>
                <a:cubicBezTo>
                  <a:pt x="4337045" y="6054825"/>
                  <a:pt x="4318377" y="6082258"/>
                  <a:pt x="4298182" y="6108738"/>
                </a:cubicBezTo>
                <a:cubicBezTo>
                  <a:pt x="4289514" y="6120074"/>
                  <a:pt x="4284561" y="6126884"/>
                  <a:pt x="4284490" y="6133314"/>
                </a:cubicBezTo>
                <a:lnTo>
                  <a:pt x="4284490" y="6133315"/>
                </a:lnTo>
                <a:lnTo>
                  <a:pt x="4288190" y="6143190"/>
                </a:lnTo>
                <a:lnTo>
                  <a:pt x="4300086" y="6155600"/>
                </a:lnTo>
                <a:lnTo>
                  <a:pt x="4300088" y="6155603"/>
                </a:lnTo>
                <a:cubicBezTo>
                  <a:pt x="4322377" y="6175798"/>
                  <a:pt x="4333998" y="6200945"/>
                  <a:pt x="4338759" y="6228757"/>
                </a:cubicBezTo>
                <a:lnTo>
                  <a:pt x="4356096" y="6361540"/>
                </a:lnTo>
                <a:lnTo>
                  <a:pt x="4356096" y="6361539"/>
                </a:lnTo>
                <a:cubicBezTo>
                  <a:pt x="4352476" y="6317151"/>
                  <a:pt x="4346190" y="6272764"/>
                  <a:pt x="4338759" y="6228756"/>
                </a:cubicBezTo>
                <a:cubicBezTo>
                  <a:pt x="4333998" y="6200944"/>
                  <a:pt x="4322377" y="6175797"/>
                  <a:pt x="4300088" y="6155602"/>
                </a:cubicBezTo>
                <a:lnTo>
                  <a:pt x="4300086" y="6155600"/>
                </a:lnTo>
                <a:lnTo>
                  <a:pt x="4284490" y="6133315"/>
                </a:lnTo>
                <a:lnTo>
                  <a:pt x="4298182" y="6108739"/>
                </a:lnTo>
                <a:cubicBezTo>
                  <a:pt x="4318377" y="6082259"/>
                  <a:pt x="4337045" y="6054826"/>
                  <a:pt x="4354382" y="6026441"/>
                </a:cubicBezTo>
                <a:cubicBezTo>
                  <a:pt x="4359906" y="6017486"/>
                  <a:pt x="4359717" y="6004532"/>
                  <a:pt x="4360858" y="5993292"/>
                </a:cubicBezTo>
                <a:lnTo>
                  <a:pt x="4360859" y="5993290"/>
                </a:lnTo>
                <a:lnTo>
                  <a:pt x="4364311" y="5964477"/>
                </a:lnTo>
                <a:lnTo>
                  <a:pt x="4364478" y="5935950"/>
                </a:lnTo>
                <a:lnTo>
                  <a:pt x="4364478" y="5935949"/>
                </a:lnTo>
                <a:lnTo>
                  <a:pt x="4364477" y="5935946"/>
                </a:lnTo>
                <a:lnTo>
                  <a:pt x="4357598" y="5909351"/>
                </a:lnTo>
                <a:lnTo>
                  <a:pt x="4346575" y="5883756"/>
                </a:lnTo>
                <a:lnTo>
                  <a:pt x="4346573" y="5883751"/>
                </a:lnTo>
                <a:cubicBezTo>
                  <a:pt x="4324663" y="5837457"/>
                  <a:pt x="4297420" y="5794974"/>
                  <a:pt x="4258177" y="5760873"/>
                </a:cubicBezTo>
                <a:cubicBezTo>
                  <a:pt x="4253033" y="5756493"/>
                  <a:pt x="4251127" y="5747728"/>
                  <a:pt x="4249412" y="5740488"/>
                </a:cubicBezTo>
                <a:cubicBezTo>
                  <a:pt x="4246554" y="5728678"/>
                  <a:pt x="4243888" y="5716485"/>
                  <a:pt x="4243506" y="5704483"/>
                </a:cubicBezTo>
                <a:cubicBezTo>
                  <a:pt x="4241603" y="5646189"/>
                  <a:pt x="4214932" y="5600467"/>
                  <a:pt x="4172258" y="5562746"/>
                </a:cubicBezTo>
                <a:lnTo>
                  <a:pt x="4162685" y="5547578"/>
                </a:lnTo>
                <a:lnTo>
                  <a:pt x="4172830" y="5531694"/>
                </a:lnTo>
                <a:lnTo>
                  <a:pt x="4172831" y="5531692"/>
                </a:lnTo>
                <a:lnTo>
                  <a:pt x="4181230" y="5520422"/>
                </a:lnTo>
                <a:lnTo>
                  <a:pt x="4183450" y="5507668"/>
                </a:lnTo>
                <a:lnTo>
                  <a:pt x="4183450" y="5507667"/>
                </a:lnTo>
                <a:cubicBezTo>
                  <a:pt x="4183403" y="5498832"/>
                  <a:pt x="4180831" y="5489497"/>
                  <a:pt x="4178926" y="5480637"/>
                </a:cubicBezTo>
                <a:cubicBezTo>
                  <a:pt x="4175116" y="5462351"/>
                  <a:pt x="4171114" y="5443870"/>
                  <a:pt x="4167304" y="5425582"/>
                </a:cubicBezTo>
                <a:cubicBezTo>
                  <a:pt x="4164638" y="5412057"/>
                  <a:pt x="4162352" y="5398721"/>
                  <a:pt x="4159113" y="5385384"/>
                </a:cubicBezTo>
                <a:lnTo>
                  <a:pt x="4154237" y="5355014"/>
                </a:lnTo>
                <a:lnTo>
                  <a:pt x="4158157" y="5321350"/>
                </a:lnTo>
                <a:lnTo>
                  <a:pt x="4183116" y="5272797"/>
                </a:lnTo>
                <a:lnTo>
                  <a:pt x="4196024" y="5248936"/>
                </a:lnTo>
                <a:lnTo>
                  <a:pt x="4206573" y="5229434"/>
                </a:lnTo>
                <a:cubicBezTo>
                  <a:pt x="4210407" y="5213598"/>
                  <a:pt x="4210359" y="5196595"/>
                  <a:pt x="4206739" y="5179068"/>
                </a:cubicBezTo>
                <a:lnTo>
                  <a:pt x="4206739" y="5179067"/>
                </a:lnTo>
                <a:cubicBezTo>
                  <a:pt x="4206263" y="5176876"/>
                  <a:pt x="4205074" y="5174400"/>
                  <a:pt x="4204192" y="5172090"/>
                </a:cubicBezTo>
                <a:lnTo>
                  <a:pt x="4203501" y="5166114"/>
                </a:lnTo>
                <a:lnTo>
                  <a:pt x="4210217" y="5133225"/>
                </a:lnTo>
                <a:lnTo>
                  <a:pt x="4210217" y="5133224"/>
                </a:lnTo>
                <a:lnTo>
                  <a:pt x="4210215" y="5133220"/>
                </a:lnTo>
                <a:lnTo>
                  <a:pt x="4203072" y="5102461"/>
                </a:lnTo>
                <a:lnTo>
                  <a:pt x="4197188" y="5087444"/>
                </a:lnTo>
                <a:lnTo>
                  <a:pt x="4197182" y="5087423"/>
                </a:lnTo>
                <a:cubicBezTo>
                  <a:pt x="4191096" y="5072411"/>
                  <a:pt x="4184997" y="5057381"/>
                  <a:pt x="4184068" y="5041521"/>
                </a:cubicBezTo>
                <a:cubicBezTo>
                  <a:pt x="4182926" y="5022852"/>
                  <a:pt x="4168828" y="5003801"/>
                  <a:pt x="4157589" y="4987037"/>
                </a:cubicBezTo>
                <a:lnTo>
                  <a:pt x="4140307" y="4957453"/>
                </a:lnTo>
                <a:lnTo>
                  <a:pt x="4132757" y="4933810"/>
                </a:lnTo>
                <a:lnTo>
                  <a:pt x="4132755" y="4933805"/>
                </a:lnTo>
                <a:lnTo>
                  <a:pt x="4134157" y="4912169"/>
                </a:lnTo>
                <a:cubicBezTo>
                  <a:pt x="4135919" y="4904359"/>
                  <a:pt x="4136431" y="4896714"/>
                  <a:pt x="4135862" y="4889276"/>
                </a:cubicBezTo>
                <a:lnTo>
                  <a:pt x="4135862" y="4889275"/>
                </a:lnTo>
                <a:lnTo>
                  <a:pt x="4131084" y="4867614"/>
                </a:lnTo>
                <a:lnTo>
                  <a:pt x="4128333" y="4863343"/>
                </a:lnTo>
                <a:lnTo>
                  <a:pt x="4126583" y="4857317"/>
                </a:lnTo>
                <a:cubicBezTo>
                  <a:pt x="4121440" y="4847214"/>
                  <a:pt x="4114439" y="4837703"/>
                  <a:pt x="4106152" y="4828916"/>
                </a:cubicBezTo>
                <a:lnTo>
                  <a:pt x="4091316" y="4800483"/>
                </a:lnTo>
                <a:lnTo>
                  <a:pt x="4092625" y="4767765"/>
                </a:lnTo>
                <a:cubicBezTo>
                  <a:pt x="4098531" y="4738236"/>
                  <a:pt x="4098913" y="4707565"/>
                  <a:pt x="4102532" y="4677656"/>
                </a:cubicBezTo>
                <a:cubicBezTo>
                  <a:pt x="4103294" y="4671177"/>
                  <a:pt x="4105962" y="4662987"/>
                  <a:pt x="4110534" y="4659175"/>
                </a:cubicBezTo>
                <a:cubicBezTo>
                  <a:pt x="4167304" y="4612501"/>
                  <a:pt x="4167876" y="4546777"/>
                  <a:pt x="4170544" y="4482005"/>
                </a:cubicBezTo>
                <a:cubicBezTo>
                  <a:pt x="4172258" y="4442762"/>
                  <a:pt x="4172258" y="4403326"/>
                  <a:pt x="4171306" y="4363891"/>
                </a:cubicBezTo>
                <a:lnTo>
                  <a:pt x="4171306" y="4363890"/>
                </a:lnTo>
                <a:cubicBezTo>
                  <a:pt x="4171114" y="4350554"/>
                  <a:pt x="4168066" y="4336457"/>
                  <a:pt x="4162352" y="4324645"/>
                </a:cubicBezTo>
                <a:cubicBezTo>
                  <a:pt x="4150349" y="4300070"/>
                  <a:pt x="4134729" y="4277401"/>
                  <a:pt x="4122536" y="4253014"/>
                </a:cubicBezTo>
                <a:close/>
                <a:moveTo>
                  <a:pt x="4113010" y="4165383"/>
                </a:moveTo>
                <a:lnTo>
                  <a:pt x="4113010" y="4165384"/>
                </a:lnTo>
                <a:lnTo>
                  <a:pt x="4116915" y="4192388"/>
                </a:lnTo>
                <a:lnTo>
                  <a:pt x="4116915" y="4192387"/>
                </a:lnTo>
                <a:cubicBezTo>
                  <a:pt x="4117011" y="4182767"/>
                  <a:pt x="4116439" y="4173480"/>
                  <a:pt x="4113010" y="4165383"/>
                </a:cubicBezTo>
                <a:close/>
                <a:moveTo>
                  <a:pt x="4100628" y="3885338"/>
                </a:moveTo>
                <a:lnTo>
                  <a:pt x="4100628" y="3885339"/>
                </a:lnTo>
                <a:cubicBezTo>
                  <a:pt x="4110344" y="3897722"/>
                  <a:pt x="4117750" y="3910319"/>
                  <a:pt x="4123009" y="3923125"/>
                </a:cubicBezTo>
                <a:lnTo>
                  <a:pt x="4132513" y="3962160"/>
                </a:lnTo>
                <a:lnTo>
                  <a:pt x="4116821" y="4043838"/>
                </a:lnTo>
                <a:lnTo>
                  <a:pt x="4116820" y="4043839"/>
                </a:lnTo>
                <a:cubicBezTo>
                  <a:pt x="4108057" y="4063842"/>
                  <a:pt x="4102675" y="4083702"/>
                  <a:pt x="4101699" y="4103825"/>
                </a:cubicBezTo>
                <a:lnTo>
                  <a:pt x="4101699" y="4103826"/>
                </a:lnTo>
                <a:lnTo>
                  <a:pt x="4103666" y="4134255"/>
                </a:lnTo>
                <a:lnTo>
                  <a:pt x="4113010" y="4165382"/>
                </a:lnTo>
                <a:lnTo>
                  <a:pt x="4101699" y="4103826"/>
                </a:lnTo>
                <a:lnTo>
                  <a:pt x="4116820" y="4043840"/>
                </a:lnTo>
                <a:lnTo>
                  <a:pt x="4116821" y="4043838"/>
                </a:lnTo>
                <a:lnTo>
                  <a:pt x="4130123" y="4002410"/>
                </a:lnTo>
                <a:lnTo>
                  <a:pt x="4132513" y="3962160"/>
                </a:lnTo>
                <a:lnTo>
                  <a:pt x="4132513" y="3962159"/>
                </a:lnTo>
                <a:cubicBezTo>
                  <a:pt x="4130251" y="3935727"/>
                  <a:pt x="4120060" y="3910104"/>
                  <a:pt x="4100628" y="3885338"/>
                </a:cubicBezTo>
                <a:close/>
                <a:moveTo>
                  <a:pt x="4115391" y="3670561"/>
                </a:moveTo>
                <a:lnTo>
                  <a:pt x="4117820" y="3680164"/>
                </a:lnTo>
                <a:lnTo>
                  <a:pt x="4113772" y="3734837"/>
                </a:lnTo>
                <a:lnTo>
                  <a:pt x="4113772" y="3734838"/>
                </a:lnTo>
                <a:cubicBezTo>
                  <a:pt x="4112820" y="3741316"/>
                  <a:pt x="4111486" y="3749126"/>
                  <a:pt x="4114154" y="3754653"/>
                </a:cubicBezTo>
                <a:lnTo>
                  <a:pt x="4120511" y="3789776"/>
                </a:lnTo>
                <a:lnTo>
                  <a:pt x="4105580" y="3822472"/>
                </a:lnTo>
                <a:cubicBezTo>
                  <a:pt x="4098532" y="3831902"/>
                  <a:pt x="4092912" y="3842046"/>
                  <a:pt x="4091245" y="3852619"/>
                </a:cubicBezTo>
                <a:lnTo>
                  <a:pt x="4091245" y="3852620"/>
                </a:lnTo>
                <a:lnTo>
                  <a:pt x="4092025" y="3868764"/>
                </a:lnTo>
                <a:lnTo>
                  <a:pt x="4100628" y="3885337"/>
                </a:lnTo>
                <a:lnTo>
                  <a:pt x="4091245" y="3852620"/>
                </a:lnTo>
                <a:lnTo>
                  <a:pt x="4105580" y="3822473"/>
                </a:lnTo>
                <a:cubicBezTo>
                  <a:pt x="4113772" y="3811614"/>
                  <a:pt x="4118916" y="3800897"/>
                  <a:pt x="4120511" y="3789777"/>
                </a:cubicBezTo>
                <a:lnTo>
                  <a:pt x="4120511" y="3789776"/>
                </a:lnTo>
                <a:cubicBezTo>
                  <a:pt x="4122107" y="3778655"/>
                  <a:pt x="4120154" y="3767130"/>
                  <a:pt x="4114154" y="3754652"/>
                </a:cubicBezTo>
                <a:lnTo>
                  <a:pt x="4113772" y="3734838"/>
                </a:lnTo>
                <a:lnTo>
                  <a:pt x="4117820" y="3680164"/>
                </a:lnTo>
                <a:lnTo>
                  <a:pt x="4117820" y="3680163"/>
                </a:lnTo>
                <a:close/>
                <a:moveTo>
                  <a:pt x="4185711" y="2836172"/>
                </a:moveTo>
                <a:lnTo>
                  <a:pt x="4177020" y="2848793"/>
                </a:lnTo>
                <a:cubicBezTo>
                  <a:pt x="4172020" y="2865010"/>
                  <a:pt x="4166162" y="2881307"/>
                  <a:pt x="4161416" y="2897785"/>
                </a:cubicBezTo>
                <a:lnTo>
                  <a:pt x="4160387" y="2903551"/>
                </a:lnTo>
                <a:lnTo>
                  <a:pt x="4157113" y="2914328"/>
                </a:lnTo>
                <a:lnTo>
                  <a:pt x="4152482" y="2947859"/>
                </a:lnTo>
                <a:lnTo>
                  <a:pt x="4152481" y="2947862"/>
                </a:lnTo>
                <a:lnTo>
                  <a:pt x="4152481" y="2947863"/>
                </a:lnTo>
                <a:cubicBezTo>
                  <a:pt x="4152112" y="2959157"/>
                  <a:pt x="4153112" y="2970576"/>
                  <a:pt x="4156065" y="2982149"/>
                </a:cubicBezTo>
                <a:lnTo>
                  <a:pt x="4167758" y="3077402"/>
                </a:lnTo>
                <a:lnTo>
                  <a:pt x="4155303" y="3172654"/>
                </a:lnTo>
                <a:cubicBezTo>
                  <a:pt x="4129394" y="3276480"/>
                  <a:pt x="4101962" y="3380305"/>
                  <a:pt x="4107676" y="3489467"/>
                </a:cubicBezTo>
                <a:cubicBezTo>
                  <a:pt x="4108628" y="3507563"/>
                  <a:pt x="4097007" y="3529090"/>
                  <a:pt x="4085577" y="3544713"/>
                </a:cubicBezTo>
                <a:cubicBezTo>
                  <a:pt x="4074719" y="3559668"/>
                  <a:pt x="4068860" y="3566811"/>
                  <a:pt x="4067955" y="3574408"/>
                </a:cubicBezTo>
                <a:lnTo>
                  <a:pt x="4067956" y="3574408"/>
                </a:lnTo>
                <a:lnTo>
                  <a:pt x="4067955" y="3574409"/>
                </a:lnTo>
                <a:cubicBezTo>
                  <a:pt x="4067050" y="3582005"/>
                  <a:pt x="4071099" y="3590054"/>
                  <a:pt x="4080053" y="3606818"/>
                </a:cubicBezTo>
                <a:cubicBezTo>
                  <a:pt x="4084435" y="3614820"/>
                  <a:pt x="4087101" y="3624726"/>
                  <a:pt x="4093579" y="3630633"/>
                </a:cubicBezTo>
                <a:lnTo>
                  <a:pt x="4109452" y="3651926"/>
                </a:lnTo>
                <a:lnTo>
                  <a:pt x="4093579" y="3630632"/>
                </a:lnTo>
                <a:cubicBezTo>
                  <a:pt x="4087101" y="3624725"/>
                  <a:pt x="4084435" y="3614819"/>
                  <a:pt x="4080053" y="3606817"/>
                </a:cubicBezTo>
                <a:cubicBezTo>
                  <a:pt x="4075576" y="3598435"/>
                  <a:pt x="4072325" y="3592232"/>
                  <a:pt x="4070307" y="3587174"/>
                </a:cubicBezTo>
                <a:lnTo>
                  <a:pt x="4067956" y="3574408"/>
                </a:lnTo>
                <a:lnTo>
                  <a:pt x="4073034" y="3562321"/>
                </a:lnTo>
                <a:cubicBezTo>
                  <a:pt x="4075969" y="3557716"/>
                  <a:pt x="4080148" y="3552191"/>
                  <a:pt x="4085577" y="3544714"/>
                </a:cubicBezTo>
                <a:cubicBezTo>
                  <a:pt x="4097007" y="3529091"/>
                  <a:pt x="4108628" y="3507564"/>
                  <a:pt x="4107676" y="3489468"/>
                </a:cubicBezTo>
                <a:cubicBezTo>
                  <a:pt x="4101962" y="3380306"/>
                  <a:pt x="4129394" y="3276481"/>
                  <a:pt x="4155303" y="3172655"/>
                </a:cubicBezTo>
                <a:cubicBezTo>
                  <a:pt x="4163305" y="3140650"/>
                  <a:pt x="4167543" y="3109026"/>
                  <a:pt x="4167758" y="3077402"/>
                </a:cubicBezTo>
                <a:lnTo>
                  <a:pt x="4167758" y="3077401"/>
                </a:lnTo>
                <a:cubicBezTo>
                  <a:pt x="4167972" y="3045777"/>
                  <a:pt x="4164162" y="3014153"/>
                  <a:pt x="4156065" y="2982148"/>
                </a:cubicBezTo>
                <a:lnTo>
                  <a:pt x="4152481" y="2947863"/>
                </a:lnTo>
                <a:lnTo>
                  <a:pt x="4152482" y="2947859"/>
                </a:lnTo>
                <a:lnTo>
                  <a:pt x="4160387" y="2903551"/>
                </a:lnTo>
                <a:lnTo>
                  <a:pt x="4177020" y="2848794"/>
                </a:lnTo>
                <a:cubicBezTo>
                  <a:pt x="4178353" y="2844317"/>
                  <a:pt x="4181639" y="2839983"/>
                  <a:pt x="4185711" y="2836173"/>
                </a:cubicBezTo>
                <a:close/>
                <a:moveTo>
                  <a:pt x="3701225" y="1508458"/>
                </a:moveTo>
                <a:lnTo>
                  <a:pt x="3673131" y="1596214"/>
                </a:lnTo>
                <a:cubicBezTo>
                  <a:pt x="3670654" y="1604979"/>
                  <a:pt x="3672179" y="1615837"/>
                  <a:pt x="3675036" y="1624981"/>
                </a:cubicBezTo>
                <a:cubicBezTo>
                  <a:pt x="3684752" y="1656224"/>
                  <a:pt x="3709137" y="1676037"/>
                  <a:pt x="3731617" y="1697754"/>
                </a:cubicBezTo>
                <a:cubicBezTo>
                  <a:pt x="3741524" y="1707280"/>
                  <a:pt x="3748572" y="1720424"/>
                  <a:pt x="3754286" y="1733189"/>
                </a:cubicBezTo>
                <a:cubicBezTo>
                  <a:pt x="3768957" y="1766336"/>
                  <a:pt x="3782101" y="1800247"/>
                  <a:pt x="3796007" y="1833776"/>
                </a:cubicBezTo>
                <a:cubicBezTo>
                  <a:pt x="3797341" y="1837014"/>
                  <a:pt x="3800770" y="1839680"/>
                  <a:pt x="3803628" y="1842159"/>
                </a:cubicBezTo>
                <a:cubicBezTo>
                  <a:pt x="3833729" y="1866923"/>
                  <a:pt x="3864018" y="1891498"/>
                  <a:pt x="3894119" y="1916455"/>
                </a:cubicBezTo>
                <a:cubicBezTo>
                  <a:pt x="3899833" y="1921217"/>
                  <a:pt x="3904025" y="1928077"/>
                  <a:pt x="3909549" y="1933220"/>
                </a:cubicBezTo>
                <a:cubicBezTo>
                  <a:pt x="3917169" y="1940460"/>
                  <a:pt x="3924410" y="1949604"/>
                  <a:pt x="3933554" y="1953414"/>
                </a:cubicBezTo>
                <a:cubicBezTo>
                  <a:pt x="3962319" y="1965225"/>
                  <a:pt x="3974703" y="1987895"/>
                  <a:pt x="3980037" y="2016470"/>
                </a:cubicBezTo>
                <a:cubicBezTo>
                  <a:pt x="3984990" y="2042571"/>
                  <a:pt x="3989182" y="2068670"/>
                  <a:pt x="3994896" y="2094579"/>
                </a:cubicBezTo>
                <a:cubicBezTo>
                  <a:pt x="4001754" y="2126202"/>
                  <a:pt x="4009184" y="2157637"/>
                  <a:pt x="4017567" y="2188880"/>
                </a:cubicBezTo>
                <a:cubicBezTo>
                  <a:pt x="4021187" y="2202405"/>
                  <a:pt x="4025377" y="2216693"/>
                  <a:pt x="4032807" y="2228315"/>
                </a:cubicBezTo>
                <a:cubicBezTo>
                  <a:pt x="4053382" y="2260891"/>
                  <a:pt x="4067288" y="2295754"/>
                  <a:pt x="4061764" y="2334045"/>
                </a:cubicBezTo>
                <a:cubicBezTo>
                  <a:pt x="4057382" y="2364716"/>
                  <a:pt x="4068622" y="2390435"/>
                  <a:pt x="4086149" y="2409486"/>
                </a:cubicBezTo>
                <a:cubicBezTo>
                  <a:pt x="4094103" y="2418155"/>
                  <a:pt x="4099616" y="2426977"/>
                  <a:pt x="4103250" y="2435913"/>
                </a:cubicBezTo>
                <a:lnTo>
                  <a:pt x="4109081" y="2463018"/>
                </a:lnTo>
                <a:lnTo>
                  <a:pt x="4109080" y="2463031"/>
                </a:lnTo>
                <a:lnTo>
                  <a:pt x="4100439" y="2518262"/>
                </a:lnTo>
                <a:lnTo>
                  <a:pt x="4100438" y="2518264"/>
                </a:lnTo>
                <a:cubicBezTo>
                  <a:pt x="4097771" y="2527790"/>
                  <a:pt x="4096627" y="2536458"/>
                  <a:pt x="4096794" y="2545006"/>
                </a:cubicBezTo>
                <a:lnTo>
                  <a:pt x="4096794" y="2545007"/>
                </a:lnTo>
                <a:cubicBezTo>
                  <a:pt x="4096960" y="2553556"/>
                  <a:pt x="4098437" y="2561986"/>
                  <a:pt x="4101008" y="2571035"/>
                </a:cubicBezTo>
                <a:cubicBezTo>
                  <a:pt x="4113010" y="2612946"/>
                  <a:pt x="4145587" y="2640951"/>
                  <a:pt x="4174162" y="2668002"/>
                </a:cubicBezTo>
                <a:cubicBezTo>
                  <a:pt x="4198547" y="2691055"/>
                  <a:pt x="4212264" y="2716964"/>
                  <a:pt x="4222552" y="2745349"/>
                </a:cubicBezTo>
                <a:lnTo>
                  <a:pt x="4222553" y="2745352"/>
                </a:lnTo>
                <a:lnTo>
                  <a:pt x="4228473" y="2778006"/>
                </a:lnTo>
                <a:lnTo>
                  <a:pt x="4228053" y="2785440"/>
                </a:lnTo>
                <a:lnTo>
                  <a:pt x="4217974" y="2811780"/>
                </a:lnTo>
                <a:lnTo>
                  <a:pt x="4217970" y="2811787"/>
                </a:lnTo>
                <a:lnTo>
                  <a:pt x="4217971" y="2811787"/>
                </a:lnTo>
                <a:lnTo>
                  <a:pt x="4217974" y="2811780"/>
                </a:lnTo>
                <a:lnTo>
                  <a:pt x="4227624" y="2793023"/>
                </a:lnTo>
                <a:lnTo>
                  <a:pt x="4228053" y="2785440"/>
                </a:lnTo>
                <a:lnTo>
                  <a:pt x="4229253" y="2782305"/>
                </a:lnTo>
                <a:lnTo>
                  <a:pt x="4228473" y="2778006"/>
                </a:lnTo>
                <a:lnTo>
                  <a:pt x="4228883" y="2770757"/>
                </a:lnTo>
                <a:lnTo>
                  <a:pt x="4222553" y="2745352"/>
                </a:lnTo>
                <a:lnTo>
                  <a:pt x="4222552" y="2745348"/>
                </a:lnTo>
                <a:cubicBezTo>
                  <a:pt x="4212264" y="2716963"/>
                  <a:pt x="4198547" y="2691054"/>
                  <a:pt x="4174162" y="2668001"/>
                </a:cubicBezTo>
                <a:cubicBezTo>
                  <a:pt x="4145587" y="2640950"/>
                  <a:pt x="4113010" y="2612945"/>
                  <a:pt x="4101008" y="2571034"/>
                </a:cubicBezTo>
                <a:lnTo>
                  <a:pt x="4096794" y="2545007"/>
                </a:lnTo>
                <a:lnTo>
                  <a:pt x="4100438" y="2518265"/>
                </a:lnTo>
                <a:lnTo>
                  <a:pt x="4100439" y="2518262"/>
                </a:lnTo>
                <a:lnTo>
                  <a:pt x="4107019" y="2490551"/>
                </a:lnTo>
                <a:lnTo>
                  <a:pt x="4109080" y="2463031"/>
                </a:lnTo>
                <a:lnTo>
                  <a:pt x="4109082" y="2463019"/>
                </a:lnTo>
                <a:lnTo>
                  <a:pt x="4109081" y="2463018"/>
                </a:lnTo>
                <a:lnTo>
                  <a:pt x="4109082" y="2463018"/>
                </a:lnTo>
                <a:cubicBezTo>
                  <a:pt x="4108200" y="2444777"/>
                  <a:pt x="4102057" y="2426822"/>
                  <a:pt x="4086149" y="2409485"/>
                </a:cubicBezTo>
                <a:cubicBezTo>
                  <a:pt x="4068622" y="2390434"/>
                  <a:pt x="4057382" y="2364715"/>
                  <a:pt x="4061764" y="2334044"/>
                </a:cubicBezTo>
                <a:cubicBezTo>
                  <a:pt x="4067288" y="2295753"/>
                  <a:pt x="4053382" y="2260890"/>
                  <a:pt x="4032807" y="2228314"/>
                </a:cubicBezTo>
                <a:cubicBezTo>
                  <a:pt x="4025377" y="2216692"/>
                  <a:pt x="4021187" y="2202404"/>
                  <a:pt x="4017567" y="2188879"/>
                </a:cubicBezTo>
                <a:cubicBezTo>
                  <a:pt x="4009184" y="2157636"/>
                  <a:pt x="4001754" y="2126201"/>
                  <a:pt x="3994896" y="2094578"/>
                </a:cubicBezTo>
                <a:cubicBezTo>
                  <a:pt x="3989182" y="2068669"/>
                  <a:pt x="3984990" y="2042570"/>
                  <a:pt x="3980037" y="2016469"/>
                </a:cubicBezTo>
                <a:cubicBezTo>
                  <a:pt x="3974703" y="1987894"/>
                  <a:pt x="3962319" y="1965224"/>
                  <a:pt x="3933554" y="1953413"/>
                </a:cubicBezTo>
                <a:cubicBezTo>
                  <a:pt x="3924410" y="1949603"/>
                  <a:pt x="3917169" y="1940459"/>
                  <a:pt x="3909549" y="1933219"/>
                </a:cubicBezTo>
                <a:cubicBezTo>
                  <a:pt x="3904025" y="1928076"/>
                  <a:pt x="3899833" y="1921216"/>
                  <a:pt x="3894119" y="1916454"/>
                </a:cubicBezTo>
                <a:cubicBezTo>
                  <a:pt x="3864018" y="1891497"/>
                  <a:pt x="3833729" y="1866922"/>
                  <a:pt x="3803628" y="1842158"/>
                </a:cubicBezTo>
                <a:cubicBezTo>
                  <a:pt x="3800770" y="1839679"/>
                  <a:pt x="3797341" y="1837013"/>
                  <a:pt x="3796007" y="1833775"/>
                </a:cubicBezTo>
                <a:cubicBezTo>
                  <a:pt x="3782101" y="1800246"/>
                  <a:pt x="3768958" y="1766335"/>
                  <a:pt x="3754286" y="1733188"/>
                </a:cubicBezTo>
                <a:cubicBezTo>
                  <a:pt x="3748572" y="1720423"/>
                  <a:pt x="3741524" y="1707279"/>
                  <a:pt x="3731618" y="1697753"/>
                </a:cubicBezTo>
                <a:cubicBezTo>
                  <a:pt x="3709138" y="1676036"/>
                  <a:pt x="3684752" y="1656223"/>
                  <a:pt x="3675036" y="1624980"/>
                </a:cubicBezTo>
                <a:cubicBezTo>
                  <a:pt x="3672180" y="1615836"/>
                  <a:pt x="3670655" y="1604978"/>
                  <a:pt x="3673132" y="1596213"/>
                </a:cubicBezTo>
                <a:close/>
                <a:moveTo>
                  <a:pt x="3719830" y="1459073"/>
                </a:moveTo>
                <a:lnTo>
                  <a:pt x="3719829" y="1459074"/>
                </a:lnTo>
                <a:lnTo>
                  <a:pt x="3710612" y="1481572"/>
                </a:lnTo>
                <a:close/>
                <a:moveTo>
                  <a:pt x="3739023" y="1268758"/>
                </a:moveTo>
                <a:cubicBezTo>
                  <a:pt x="3739475" y="1275402"/>
                  <a:pt x="3741047" y="1281689"/>
                  <a:pt x="3744190" y="1286070"/>
                </a:cubicBezTo>
                <a:cubicBezTo>
                  <a:pt x="3758763" y="1306930"/>
                  <a:pt x="3765003" y="1328553"/>
                  <a:pt x="3766527" y="1350628"/>
                </a:cubicBezTo>
                <a:lnTo>
                  <a:pt x="3760933" y="1413840"/>
                </a:lnTo>
                <a:lnTo>
                  <a:pt x="3766528" y="1350627"/>
                </a:lnTo>
                <a:cubicBezTo>
                  <a:pt x="3765003" y="1328552"/>
                  <a:pt x="3758764" y="1306930"/>
                  <a:pt x="3744190" y="1286069"/>
                </a:cubicBezTo>
                <a:close/>
                <a:moveTo>
                  <a:pt x="3680752" y="773035"/>
                </a:moveTo>
                <a:lnTo>
                  <a:pt x="3680752" y="773036"/>
                </a:lnTo>
                <a:cubicBezTo>
                  <a:pt x="3683038" y="800277"/>
                  <a:pt x="3686276" y="827330"/>
                  <a:pt x="3688752" y="854380"/>
                </a:cubicBezTo>
                <a:cubicBezTo>
                  <a:pt x="3691038" y="878957"/>
                  <a:pt x="3691800" y="903723"/>
                  <a:pt x="3719805" y="915344"/>
                </a:cubicBezTo>
                <a:cubicBezTo>
                  <a:pt x="3724187" y="917060"/>
                  <a:pt x="3727425" y="922774"/>
                  <a:pt x="3730283" y="927156"/>
                </a:cubicBezTo>
                <a:cubicBezTo>
                  <a:pt x="3774291" y="994786"/>
                  <a:pt x="3773147" y="1030981"/>
                  <a:pt x="3726663" y="1097088"/>
                </a:cubicBezTo>
                <a:cubicBezTo>
                  <a:pt x="3721901" y="1103946"/>
                  <a:pt x="3718471" y="1118614"/>
                  <a:pt x="3722281" y="1123186"/>
                </a:cubicBezTo>
                <a:cubicBezTo>
                  <a:pt x="3738093" y="1142618"/>
                  <a:pt x="3745142" y="1162954"/>
                  <a:pt x="3747000" y="1184029"/>
                </a:cubicBezTo>
                <a:cubicBezTo>
                  <a:pt x="3745142" y="1162954"/>
                  <a:pt x="3738094" y="1142617"/>
                  <a:pt x="3722282" y="1123185"/>
                </a:cubicBezTo>
                <a:cubicBezTo>
                  <a:pt x="3718472" y="1118613"/>
                  <a:pt x="3721902" y="1103945"/>
                  <a:pt x="3726664" y="1097087"/>
                </a:cubicBezTo>
                <a:cubicBezTo>
                  <a:pt x="3773148" y="1030980"/>
                  <a:pt x="3774292" y="994785"/>
                  <a:pt x="3730284" y="927155"/>
                </a:cubicBezTo>
                <a:cubicBezTo>
                  <a:pt x="3727426" y="922773"/>
                  <a:pt x="3724188" y="917059"/>
                  <a:pt x="3719806" y="915343"/>
                </a:cubicBezTo>
                <a:cubicBezTo>
                  <a:pt x="3691800" y="903722"/>
                  <a:pt x="3691038" y="878956"/>
                  <a:pt x="3688752" y="854379"/>
                </a:cubicBezTo>
                <a:close/>
                <a:moveTo>
                  <a:pt x="3736153" y="517851"/>
                </a:moveTo>
                <a:lnTo>
                  <a:pt x="3727235" y="556048"/>
                </a:lnTo>
                <a:cubicBezTo>
                  <a:pt x="3725139" y="564049"/>
                  <a:pt x="3719615" y="572623"/>
                  <a:pt x="3720757" y="580051"/>
                </a:cubicBezTo>
                <a:cubicBezTo>
                  <a:pt x="3724091" y="601579"/>
                  <a:pt x="3721662" y="622201"/>
                  <a:pt x="3717376" y="642538"/>
                </a:cubicBezTo>
                <a:lnTo>
                  <a:pt x="3704853" y="694928"/>
                </a:lnTo>
                <a:lnTo>
                  <a:pt x="3717377" y="642537"/>
                </a:lnTo>
                <a:cubicBezTo>
                  <a:pt x="3721663" y="622201"/>
                  <a:pt x="3724092" y="601578"/>
                  <a:pt x="3720758" y="580050"/>
                </a:cubicBezTo>
                <a:cubicBezTo>
                  <a:pt x="3719616" y="572622"/>
                  <a:pt x="3725140" y="564048"/>
                  <a:pt x="3727236" y="556047"/>
                </a:cubicBezTo>
                <a:close/>
                <a:moveTo>
                  <a:pt x="3749448" y="298169"/>
                </a:moveTo>
                <a:lnTo>
                  <a:pt x="3734666" y="313533"/>
                </a:lnTo>
                <a:lnTo>
                  <a:pt x="3734666" y="313533"/>
                </a:lnTo>
                <a:lnTo>
                  <a:pt x="3734665" y="313534"/>
                </a:lnTo>
                <a:cubicBezTo>
                  <a:pt x="3730473" y="316390"/>
                  <a:pt x="3732759" y="330299"/>
                  <a:pt x="3734093" y="338871"/>
                </a:cubicBezTo>
                <a:lnTo>
                  <a:pt x="3734100" y="338903"/>
                </a:lnTo>
                <a:lnTo>
                  <a:pt x="3744000" y="395640"/>
                </a:lnTo>
                <a:lnTo>
                  <a:pt x="3740190" y="367328"/>
                </a:lnTo>
                <a:lnTo>
                  <a:pt x="3734100" y="338903"/>
                </a:lnTo>
                <a:lnTo>
                  <a:pt x="3734094" y="338870"/>
                </a:lnTo>
                <a:cubicBezTo>
                  <a:pt x="3733427" y="334584"/>
                  <a:pt x="3732522" y="328964"/>
                  <a:pt x="3732308" y="324058"/>
                </a:cubicBezTo>
                <a:lnTo>
                  <a:pt x="3734666" y="313533"/>
                </a:lnTo>
                <a:close/>
                <a:moveTo>
                  <a:pt x="3756993" y="281568"/>
                </a:moveTo>
                <a:lnTo>
                  <a:pt x="3752098" y="295415"/>
                </a:lnTo>
                <a:lnTo>
                  <a:pt x="3752099" y="295415"/>
                </a:lnTo>
                <a:close/>
                <a:moveTo>
                  <a:pt x="3743673" y="24486"/>
                </a:moveTo>
                <a:lnTo>
                  <a:pt x="3741410" y="74129"/>
                </a:lnTo>
                <a:cubicBezTo>
                  <a:pt x="3742333" y="91492"/>
                  <a:pt x="3744643" y="108703"/>
                  <a:pt x="3747334" y="125861"/>
                </a:cubicBezTo>
                <a:lnTo>
                  <a:pt x="3751729" y="153388"/>
                </a:lnTo>
                <a:lnTo>
                  <a:pt x="3760002" y="228944"/>
                </a:lnTo>
                <a:lnTo>
                  <a:pt x="3755543" y="177271"/>
                </a:lnTo>
                <a:lnTo>
                  <a:pt x="3751729" y="153388"/>
                </a:lnTo>
                <a:lnTo>
                  <a:pt x="3751530" y="151569"/>
                </a:lnTo>
                <a:cubicBezTo>
                  <a:pt x="3747300" y="125876"/>
                  <a:pt x="3742795" y="100174"/>
                  <a:pt x="3741411" y="74129"/>
                </a:cubicBezTo>
                <a:close/>
                <a:moveTo>
                  <a:pt x="3741092" y="0"/>
                </a:moveTo>
                <a:lnTo>
                  <a:pt x="4205201" y="0"/>
                </a:lnTo>
                <a:lnTo>
                  <a:pt x="4204073" y="2817"/>
                </a:lnTo>
                <a:cubicBezTo>
                  <a:pt x="4195691" y="21486"/>
                  <a:pt x="4193023" y="43012"/>
                  <a:pt x="4189974" y="63587"/>
                </a:cubicBezTo>
                <a:cubicBezTo>
                  <a:pt x="4184450" y="101308"/>
                  <a:pt x="4181020" y="139219"/>
                  <a:pt x="4176068" y="176939"/>
                </a:cubicBezTo>
                <a:cubicBezTo>
                  <a:pt x="4174924" y="184941"/>
                  <a:pt x="4172830" y="194085"/>
                  <a:pt x="4168066" y="200182"/>
                </a:cubicBezTo>
                <a:cubicBezTo>
                  <a:pt x="4136061" y="241901"/>
                  <a:pt x="4127108" y="292579"/>
                  <a:pt x="4130154" y="340774"/>
                </a:cubicBezTo>
                <a:cubicBezTo>
                  <a:pt x="4132443" y="378686"/>
                  <a:pt x="4134157" y="415835"/>
                  <a:pt x="4130919" y="453364"/>
                </a:cubicBezTo>
                <a:cubicBezTo>
                  <a:pt x="4130727" y="456222"/>
                  <a:pt x="4131109" y="460032"/>
                  <a:pt x="4132633" y="462126"/>
                </a:cubicBezTo>
                <a:cubicBezTo>
                  <a:pt x="4142729" y="475081"/>
                  <a:pt x="4143491" y="488607"/>
                  <a:pt x="4145205" y="505182"/>
                </a:cubicBezTo>
                <a:cubicBezTo>
                  <a:pt x="4147683" y="528615"/>
                  <a:pt x="4145967" y="550141"/>
                  <a:pt x="4141777" y="571860"/>
                </a:cubicBezTo>
                <a:cubicBezTo>
                  <a:pt x="4138729" y="587672"/>
                  <a:pt x="4132443" y="603673"/>
                  <a:pt x="4124440" y="617772"/>
                </a:cubicBezTo>
                <a:cubicBezTo>
                  <a:pt x="4113200" y="637392"/>
                  <a:pt x="4108820" y="656255"/>
                  <a:pt x="4123678" y="674923"/>
                </a:cubicBezTo>
                <a:cubicBezTo>
                  <a:pt x="4139491" y="695116"/>
                  <a:pt x="4133967" y="717977"/>
                  <a:pt x="4134537" y="740268"/>
                </a:cubicBezTo>
                <a:cubicBezTo>
                  <a:pt x="4134729" y="749982"/>
                  <a:pt x="4134347" y="760270"/>
                  <a:pt x="4136823" y="769605"/>
                </a:cubicBezTo>
                <a:cubicBezTo>
                  <a:pt x="4143873" y="796655"/>
                  <a:pt x="4154541" y="822756"/>
                  <a:pt x="4159303" y="850189"/>
                </a:cubicBezTo>
                <a:cubicBezTo>
                  <a:pt x="4161970" y="865430"/>
                  <a:pt x="4157207" y="882384"/>
                  <a:pt x="4153779" y="898198"/>
                </a:cubicBezTo>
                <a:cubicBezTo>
                  <a:pt x="4150159" y="914200"/>
                  <a:pt x="4144635" y="930011"/>
                  <a:pt x="4138919" y="945444"/>
                </a:cubicBezTo>
                <a:cubicBezTo>
                  <a:pt x="4135109" y="955920"/>
                  <a:pt x="4131489" y="967350"/>
                  <a:pt x="4124630" y="975733"/>
                </a:cubicBezTo>
                <a:cubicBezTo>
                  <a:pt x="4109010" y="994785"/>
                  <a:pt x="4106342" y="1014406"/>
                  <a:pt x="4114534" y="1036887"/>
                </a:cubicBezTo>
                <a:cubicBezTo>
                  <a:pt x="4115868" y="1040315"/>
                  <a:pt x="4115868" y="1044315"/>
                  <a:pt x="4116058" y="1048125"/>
                </a:cubicBezTo>
                <a:cubicBezTo>
                  <a:pt x="4120058" y="1109091"/>
                  <a:pt x="4122536" y="1170051"/>
                  <a:pt x="4128632" y="1230633"/>
                </a:cubicBezTo>
                <a:cubicBezTo>
                  <a:pt x="4131109" y="1255206"/>
                  <a:pt x="4141967" y="1278829"/>
                  <a:pt x="4148825" y="1303024"/>
                </a:cubicBezTo>
                <a:cubicBezTo>
                  <a:pt x="4150159" y="1307978"/>
                  <a:pt x="4152255" y="1313504"/>
                  <a:pt x="4151301" y="1318456"/>
                </a:cubicBezTo>
                <a:cubicBezTo>
                  <a:pt x="4141777" y="1372368"/>
                  <a:pt x="4155683" y="1422854"/>
                  <a:pt x="4173972" y="1472575"/>
                </a:cubicBezTo>
                <a:cubicBezTo>
                  <a:pt x="4175878" y="1477717"/>
                  <a:pt x="4175306" y="1484004"/>
                  <a:pt x="4174924" y="1489720"/>
                </a:cubicBezTo>
                <a:cubicBezTo>
                  <a:pt x="4173592" y="1505724"/>
                  <a:pt x="4166924" y="1523059"/>
                  <a:pt x="4170924" y="1537537"/>
                </a:cubicBezTo>
                <a:cubicBezTo>
                  <a:pt x="4181974" y="1576019"/>
                  <a:pt x="4195309" y="1614120"/>
                  <a:pt x="4212073" y="1650317"/>
                </a:cubicBezTo>
                <a:cubicBezTo>
                  <a:pt x="4229028" y="1687086"/>
                  <a:pt x="4243316" y="1721185"/>
                  <a:pt x="4226173" y="1763287"/>
                </a:cubicBezTo>
                <a:cubicBezTo>
                  <a:pt x="4218932" y="1781194"/>
                  <a:pt x="4224076" y="1804816"/>
                  <a:pt x="4225981" y="1825393"/>
                </a:cubicBezTo>
                <a:cubicBezTo>
                  <a:pt x="4227504" y="1840441"/>
                  <a:pt x="4236078" y="1854920"/>
                  <a:pt x="4236078" y="1869780"/>
                </a:cubicBezTo>
                <a:cubicBezTo>
                  <a:pt x="4236078" y="1909408"/>
                  <a:pt x="4246174" y="1944649"/>
                  <a:pt x="4266749" y="1978940"/>
                </a:cubicBezTo>
                <a:cubicBezTo>
                  <a:pt x="4274749" y="1992279"/>
                  <a:pt x="4269416" y="2013043"/>
                  <a:pt x="4271512" y="2030378"/>
                </a:cubicBezTo>
                <a:cubicBezTo>
                  <a:pt x="4273987" y="2048668"/>
                  <a:pt x="4276274" y="2067525"/>
                  <a:pt x="4281800" y="2085054"/>
                </a:cubicBezTo>
                <a:cubicBezTo>
                  <a:pt x="4296278" y="2130393"/>
                  <a:pt x="4312661" y="2175163"/>
                  <a:pt x="4327901" y="2220312"/>
                </a:cubicBezTo>
                <a:cubicBezTo>
                  <a:pt x="4340476" y="2257459"/>
                  <a:pt x="4330569" y="2294039"/>
                  <a:pt x="4325236" y="2330806"/>
                </a:cubicBezTo>
                <a:cubicBezTo>
                  <a:pt x="4321805" y="2353859"/>
                  <a:pt x="4313613" y="2375383"/>
                  <a:pt x="4325807" y="2401292"/>
                </a:cubicBezTo>
                <a:cubicBezTo>
                  <a:pt x="4337427" y="2426059"/>
                  <a:pt x="4334759" y="2457492"/>
                  <a:pt x="4341047" y="2485307"/>
                </a:cubicBezTo>
                <a:cubicBezTo>
                  <a:pt x="4346380" y="2508742"/>
                  <a:pt x="4354954" y="2531409"/>
                  <a:pt x="4363336" y="2554079"/>
                </a:cubicBezTo>
                <a:cubicBezTo>
                  <a:pt x="4374768" y="2584942"/>
                  <a:pt x="4386767" y="2615421"/>
                  <a:pt x="4381054" y="2649143"/>
                </a:cubicBezTo>
                <a:cubicBezTo>
                  <a:pt x="4374575" y="2687436"/>
                  <a:pt x="4398960" y="2713723"/>
                  <a:pt x="4415154" y="2743826"/>
                </a:cubicBezTo>
                <a:cubicBezTo>
                  <a:pt x="4426202" y="2764590"/>
                  <a:pt x="4434395" y="2787259"/>
                  <a:pt x="4441254" y="2809930"/>
                </a:cubicBezTo>
                <a:cubicBezTo>
                  <a:pt x="4450207" y="2840219"/>
                  <a:pt x="4455542" y="2871462"/>
                  <a:pt x="4464304" y="2901943"/>
                </a:cubicBezTo>
                <a:cubicBezTo>
                  <a:pt x="4477448" y="2948047"/>
                  <a:pt x="4487736" y="2994722"/>
                  <a:pt x="4480497" y="3042728"/>
                </a:cubicBezTo>
                <a:cubicBezTo>
                  <a:pt x="4477259" y="3064827"/>
                  <a:pt x="4477448" y="3085403"/>
                  <a:pt x="4482212" y="3107500"/>
                </a:cubicBezTo>
                <a:cubicBezTo>
                  <a:pt x="4490023" y="3143695"/>
                  <a:pt x="4490976" y="3180844"/>
                  <a:pt x="4520122" y="3209993"/>
                </a:cubicBezTo>
                <a:cubicBezTo>
                  <a:pt x="4530410" y="3220280"/>
                  <a:pt x="4533076" y="3238758"/>
                  <a:pt x="4538410" y="3253809"/>
                </a:cubicBezTo>
                <a:cubicBezTo>
                  <a:pt x="4544699" y="3271145"/>
                  <a:pt x="4541459" y="3283908"/>
                  <a:pt x="4523170" y="3293244"/>
                </a:cubicBezTo>
                <a:cubicBezTo>
                  <a:pt x="4514979" y="3297434"/>
                  <a:pt x="4506978" y="3309437"/>
                  <a:pt x="4505643" y="3318771"/>
                </a:cubicBezTo>
                <a:cubicBezTo>
                  <a:pt x="4501643" y="3346776"/>
                  <a:pt x="4507549" y="3372495"/>
                  <a:pt x="4520504" y="3399546"/>
                </a:cubicBezTo>
                <a:cubicBezTo>
                  <a:pt x="4532697" y="3424883"/>
                  <a:pt x="4531362" y="3456508"/>
                  <a:pt x="4536124" y="3485275"/>
                </a:cubicBezTo>
                <a:cubicBezTo>
                  <a:pt x="4539554" y="3505657"/>
                  <a:pt x="4546602" y="3526042"/>
                  <a:pt x="4546602" y="3546617"/>
                </a:cubicBezTo>
                <a:cubicBezTo>
                  <a:pt x="4546602" y="3572146"/>
                  <a:pt x="4540506" y="3597482"/>
                  <a:pt x="4538221" y="3623201"/>
                </a:cubicBezTo>
                <a:cubicBezTo>
                  <a:pt x="4536316" y="3643204"/>
                  <a:pt x="4537079" y="3663589"/>
                  <a:pt x="4534792" y="3683591"/>
                </a:cubicBezTo>
                <a:cubicBezTo>
                  <a:pt x="4533076" y="3699976"/>
                  <a:pt x="4528696" y="3716168"/>
                  <a:pt x="4525077" y="3732361"/>
                </a:cubicBezTo>
                <a:cubicBezTo>
                  <a:pt x="4523742" y="3738267"/>
                  <a:pt x="4518597" y="3744173"/>
                  <a:pt x="4519359" y="3749506"/>
                </a:cubicBezTo>
                <a:cubicBezTo>
                  <a:pt x="4527552" y="3802467"/>
                  <a:pt x="4490976" y="3840569"/>
                  <a:pt x="4474782" y="3885338"/>
                </a:cubicBezTo>
                <a:cubicBezTo>
                  <a:pt x="4457636" y="3932394"/>
                  <a:pt x="4431347" y="3977925"/>
                  <a:pt x="4439157" y="4030503"/>
                </a:cubicBezTo>
                <a:cubicBezTo>
                  <a:pt x="4443919" y="4062318"/>
                  <a:pt x="4454971" y="4092989"/>
                  <a:pt x="4461639" y="4124614"/>
                </a:cubicBezTo>
                <a:cubicBezTo>
                  <a:pt x="4463924" y="4135854"/>
                  <a:pt x="4463542" y="4148427"/>
                  <a:pt x="4461256" y="4159667"/>
                </a:cubicBezTo>
                <a:cubicBezTo>
                  <a:pt x="4450777" y="4213961"/>
                  <a:pt x="4449253" y="4267493"/>
                  <a:pt x="4466400" y="4320837"/>
                </a:cubicBezTo>
                <a:cubicBezTo>
                  <a:pt x="4469259" y="4329979"/>
                  <a:pt x="4471924" y="4339695"/>
                  <a:pt x="4471924" y="4349222"/>
                </a:cubicBezTo>
                <a:cubicBezTo>
                  <a:pt x="4471924" y="4401419"/>
                  <a:pt x="4467924" y="4452665"/>
                  <a:pt x="4449253" y="4502579"/>
                </a:cubicBezTo>
                <a:cubicBezTo>
                  <a:pt x="4442967" y="4519343"/>
                  <a:pt x="4446967" y="4539728"/>
                  <a:pt x="4445443" y="4558207"/>
                </a:cubicBezTo>
                <a:cubicBezTo>
                  <a:pt x="4444111" y="4575351"/>
                  <a:pt x="4443539" y="4592878"/>
                  <a:pt x="4439157" y="4609452"/>
                </a:cubicBezTo>
                <a:cubicBezTo>
                  <a:pt x="4432681" y="4633647"/>
                  <a:pt x="4431919" y="4656126"/>
                  <a:pt x="4437633" y="4681083"/>
                </a:cubicBezTo>
                <a:cubicBezTo>
                  <a:pt x="4442967" y="4704895"/>
                  <a:pt x="4440301" y="4730614"/>
                  <a:pt x="4440491" y="4755381"/>
                </a:cubicBezTo>
                <a:cubicBezTo>
                  <a:pt x="4440681" y="4783004"/>
                  <a:pt x="4440871" y="4810627"/>
                  <a:pt x="4439919" y="4838250"/>
                </a:cubicBezTo>
                <a:cubicBezTo>
                  <a:pt x="4439539" y="4849300"/>
                  <a:pt x="4431919" y="4861873"/>
                  <a:pt x="4434967" y="4871019"/>
                </a:cubicBezTo>
                <a:cubicBezTo>
                  <a:pt x="4445254" y="4900546"/>
                  <a:pt x="4432872" y="4930075"/>
                  <a:pt x="4438395" y="4959602"/>
                </a:cubicBezTo>
                <a:cubicBezTo>
                  <a:pt x="4441254" y="4974082"/>
                  <a:pt x="4433444" y="4990465"/>
                  <a:pt x="4432681" y="5006086"/>
                </a:cubicBezTo>
                <a:cubicBezTo>
                  <a:pt x="4431347" y="5031614"/>
                  <a:pt x="4431919" y="5057141"/>
                  <a:pt x="4431537" y="5082670"/>
                </a:cubicBezTo>
                <a:cubicBezTo>
                  <a:pt x="4431347" y="5091052"/>
                  <a:pt x="4430585" y="5099245"/>
                  <a:pt x="4430202" y="5107627"/>
                </a:cubicBezTo>
                <a:cubicBezTo>
                  <a:pt x="4429823" y="5115057"/>
                  <a:pt x="4428108" y="5122867"/>
                  <a:pt x="4429440" y="5129916"/>
                </a:cubicBezTo>
                <a:cubicBezTo>
                  <a:pt x="4434205" y="5155445"/>
                  <a:pt x="4442016" y="5180591"/>
                  <a:pt x="4445063" y="5206308"/>
                </a:cubicBezTo>
                <a:cubicBezTo>
                  <a:pt x="4447729" y="5228597"/>
                  <a:pt x="4444111" y="5251650"/>
                  <a:pt x="4446015" y="5274129"/>
                </a:cubicBezTo>
                <a:cubicBezTo>
                  <a:pt x="4449253" y="5313754"/>
                  <a:pt x="4454971" y="5353379"/>
                  <a:pt x="4458589" y="5393005"/>
                </a:cubicBezTo>
                <a:cubicBezTo>
                  <a:pt x="4459351" y="5401579"/>
                  <a:pt x="4454587" y="5410531"/>
                  <a:pt x="4454207" y="5419295"/>
                </a:cubicBezTo>
                <a:cubicBezTo>
                  <a:pt x="4453255" y="5446728"/>
                  <a:pt x="4453063" y="5474161"/>
                  <a:pt x="4452493" y="5501594"/>
                </a:cubicBezTo>
                <a:cubicBezTo>
                  <a:pt x="4452301" y="5517215"/>
                  <a:pt x="4452873" y="5533027"/>
                  <a:pt x="4451160" y="5548460"/>
                </a:cubicBezTo>
                <a:cubicBezTo>
                  <a:pt x="4448873" y="5568842"/>
                  <a:pt x="4445443" y="5587321"/>
                  <a:pt x="4460304" y="5606372"/>
                </a:cubicBezTo>
                <a:cubicBezTo>
                  <a:pt x="4483354" y="5635711"/>
                  <a:pt x="4474400" y="5673050"/>
                  <a:pt x="4479734" y="5706959"/>
                </a:cubicBezTo>
                <a:cubicBezTo>
                  <a:pt x="4481069" y="5715723"/>
                  <a:pt x="4481259" y="5724678"/>
                  <a:pt x="4482782" y="5733440"/>
                </a:cubicBezTo>
                <a:cubicBezTo>
                  <a:pt x="4485641" y="5749634"/>
                  <a:pt x="4488879" y="5765635"/>
                  <a:pt x="4492119" y="5781830"/>
                </a:cubicBezTo>
                <a:cubicBezTo>
                  <a:pt x="4492690" y="5784686"/>
                  <a:pt x="4492881" y="5787924"/>
                  <a:pt x="4493834" y="5790592"/>
                </a:cubicBezTo>
                <a:cubicBezTo>
                  <a:pt x="4501833" y="5815169"/>
                  <a:pt x="4510977" y="5839361"/>
                  <a:pt x="4517455" y="5864318"/>
                </a:cubicBezTo>
                <a:cubicBezTo>
                  <a:pt x="4520695" y="5876511"/>
                  <a:pt x="4521076" y="5890037"/>
                  <a:pt x="4519359" y="5902610"/>
                </a:cubicBezTo>
                <a:cubicBezTo>
                  <a:pt x="4514407" y="5939377"/>
                  <a:pt x="4512311" y="5975764"/>
                  <a:pt x="4519551" y="6012723"/>
                </a:cubicBezTo>
                <a:cubicBezTo>
                  <a:pt x="4522408" y="6027392"/>
                  <a:pt x="4517645" y="6043776"/>
                  <a:pt x="4515931" y="6059397"/>
                </a:cubicBezTo>
                <a:cubicBezTo>
                  <a:pt x="4511360" y="6096736"/>
                  <a:pt x="4506405" y="6134075"/>
                  <a:pt x="4502025" y="6171605"/>
                </a:cubicBezTo>
                <a:cubicBezTo>
                  <a:pt x="4499358" y="6195037"/>
                  <a:pt x="4497833" y="6218660"/>
                  <a:pt x="4495167" y="6242093"/>
                </a:cubicBezTo>
                <a:cubicBezTo>
                  <a:pt x="4491927" y="6269144"/>
                  <a:pt x="4486975" y="6296005"/>
                  <a:pt x="4484306" y="6323058"/>
                </a:cubicBezTo>
                <a:cubicBezTo>
                  <a:pt x="4481259" y="6353919"/>
                  <a:pt x="4480688" y="6384972"/>
                  <a:pt x="4477448" y="6415833"/>
                </a:cubicBezTo>
                <a:cubicBezTo>
                  <a:pt x="4471162" y="6472225"/>
                  <a:pt x="4463733" y="6528424"/>
                  <a:pt x="4456683" y="6584812"/>
                </a:cubicBezTo>
                <a:cubicBezTo>
                  <a:pt x="4449825" y="6639488"/>
                  <a:pt x="4443729" y="6694164"/>
                  <a:pt x="4435157" y="6748458"/>
                </a:cubicBezTo>
                <a:cubicBezTo>
                  <a:pt x="4431537" y="6771319"/>
                  <a:pt x="4421630" y="6793035"/>
                  <a:pt x="4416106" y="6815516"/>
                </a:cubicBezTo>
                <a:lnTo>
                  <a:pt x="4406407" y="6858000"/>
                </a:lnTo>
                <a:lnTo>
                  <a:pt x="4234154" y="6858000"/>
                </a:lnTo>
                <a:lnTo>
                  <a:pt x="0" y="6858000"/>
                </a:lnTo>
                <a:lnTo>
                  <a:pt x="0" y="2"/>
                </a:lnTo>
                <a:lnTo>
                  <a:pt x="3741092" y="1"/>
                </a:lnTo>
                <a:lnTo>
                  <a:pt x="3743810" y="21486"/>
                </a:lnTo>
                <a:close/>
              </a:path>
            </a:pathLst>
          </a:custGeom>
          <a:effectLst/>
        </p:spPr>
      </p:pic>
      <p:grpSp>
        <p:nvGrpSpPr>
          <p:cNvPr id="19" name="Group 18">
            <a:extLst>
              <a:ext uri="{FF2B5EF4-FFF2-40B4-BE49-F238E27FC236}">
                <a16:creationId xmlns:a16="http://schemas.microsoft.com/office/drawing/2014/main" id="{54A1C8FD-E5B7-4BEC-A74A-A55FB8EA7C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22722" y="857250"/>
            <a:ext cx="497385" cy="5143501"/>
            <a:chOff x="3697284" y="-1"/>
            <a:chExt cx="884241" cy="6858001"/>
          </a:xfrm>
          <a:effectLst>
            <a:outerShdw blurRad="381000" dist="152400" algn="l" rotWithShape="0">
              <a:prstClr val="black">
                <a:alpha val="10000"/>
              </a:prstClr>
            </a:outerShdw>
          </a:effectLst>
        </p:grpSpPr>
        <p:sp>
          <p:nvSpPr>
            <p:cNvPr id="20" name="Freeform: Shape 19">
              <a:extLst>
                <a:ext uri="{FF2B5EF4-FFF2-40B4-BE49-F238E27FC236}">
                  <a16:creationId xmlns:a16="http://schemas.microsoft.com/office/drawing/2014/main" id="{B20D202D-5E48-4B15-9AF5-71BED4FCFF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342900"/>
              <a:endParaRPr lang="en-US" sz="1350" dirty="0">
                <a:solidFill>
                  <a:prstClr val="white"/>
                </a:solidFill>
                <a:latin typeface="Aptos" panose="02110004020202020204"/>
              </a:endParaRPr>
            </a:p>
          </p:txBody>
        </p:sp>
        <p:sp>
          <p:nvSpPr>
            <p:cNvPr id="21" name="Freeform: Shape 20">
              <a:extLst>
                <a:ext uri="{FF2B5EF4-FFF2-40B4-BE49-F238E27FC236}">
                  <a16:creationId xmlns:a16="http://schemas.microsoft.com/office/drawing/2014/main" id="{68D6A069-9380-4E59-A0DA-07053EE8E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342900"/>
              <a:endParaRPr lang="en-US" sz="1350" dirty="0">
                <a:solidFill>
                  <a:prstClr val="white"/>
                </a:solidFill>
                <a:latin typeface="Aptos" panose="02110004020202020204"/>
              </a:endParaRPr>
            </a:p>
          </p:txBody>
        </p:sp>
      </p:grpSp>
      <p:sp>
        <p:nvSpPr>
          <p:cNvPr id="3" name="Content Placeholder 2">
            <a:extLst>
              <a:ext uri="{FF2B5EF4-FFF2-40B4-BE49-F238E27FC236}">
                <a16:creationId xmlns:a16="http://schemas.microsoft.com/office/drawing/2014/main" id="{D2DA427F-DCDA-C5C9-A0C2-CC25F556F875}"/>
              </a:ext>
            </a:extLst>
          </p:cNvPr>
          <p:cNvSpPr>
            <a:spLocks noGrp="1"/>
          </p:cNvSpPr>
          <p:nvPr>
            <p:ph idx="1"/>
          </p:nvPr>
        </p:nvSpPr>
        <p:spPr>
          <a:xfrm>
            <a:off x="4086226" y="2881994"/>
            <a:ext cx="3454003" cy="2911151"/>
          </a:xfrm>
        </p:spPr>
        <p:txBody>
          <a:bodyPr>
            <a:normAutofit/>
          </a:bodyPr>
          <a:lstStyle/>
          <a:p>
            <a:r>
              <a:rPr lang="en-CA" sz="1800" b="1" dirty="0">
                <a:solidFill>
                  <a:schemeClr val="bg1"/>
                </a:solidFill>
                <a:latin typeface="+mj-lt"/>
                <a:ea typeface="+mj-ea"/>
                <a:cs typeface="+mj-cs"/>
              </a:rPr>
              <a:t>STEP 1:  </a:t>
            </a:r>
            <a:r>
              <a:rPr lang="en-CA" sz="1800" b="1" dirty="0">
                <a:solidFill>
                  <a:srgbClr val="FF9933"/>
                </a:solidFill>
                <a:latin typeface="+mj-lt"/>
                <a:ea typeface="+mj-ea"/>
                <a:cs typeface="+mj-cs"/>
              </a:rPr>
              <a:t>Admit</a:t>
            </a:r>
            <a:r>
              <a:rPr lang="en-CA" sz="1800" b="1" dirty="0">
                <a:solidFill>
                  <a:schemeClr val="bg1"/>
                </a:solidFill>
                <a:latin typeface="+mj-lt"/>
                <a:ea typeface="+mj-ea"/>
                <a:cs typeface="+mj-cs"/>
              </a:rPr>
              <a:t> a problem exists. </a:t>
            </a:r>
          </a:p>
          <a:p>
            <a:endParaRPr lang="en-CA" sz="975" b="1" dirty="0">
              <a:solidFill>
                <a:schemeClr val="bg1">
                  <a:alpha val="80000"/>
                </a:schemeClr>
              </a:solidFill>
            </a:endParaRPr>
          </a:p>
          <a:p>
            <a:endParaRPr lang="en-CA" sz="975" b="1" dirty="0">
              <a:solidFill>
                <a:schemeClr val="bg1">
                  <a:alpha val="80000"/>
                </a:schemeClr>
              </a:solidFill>
            </a:endParaRPr>
          </a:p>
          <a:p>
            <a:r>
              <a:rPr lang="en-CA" sz="1800" b="1" dirty="0">
                <a:solidFill>
                  <a:schemeClr val="bg1"/>
                </a:solidFill>
                <a:latin typeface="+mj-lt"/>
                <a:ea typeface="+mj-ea"/>
                <a:cs typeface="+mj-cs"/>
              </a:rPr>
              <a:t>STEP 2: </a:t>
            </a:r>
            <a:r>
              <a:rPr lang="en-CA" sz="1800" b="1" dirty="0">
                <a:solidFill>
                  <a:srgbClr val="FF9933"/>
                </a:solidFill>
                <a:latin typeface="+mj-lt"/>
                <a:ea typeface="+mj-ea"/>
                <a:cs typeface="+mj-cs"/>
              </a:rPr>
              <a:t>Diagnose</a:t>
            </a:r>
            <a:r>
              <a:rPr lang="en-CA" sz="1800" b="1" dirty="0">
                <a:solidFill>
                  <a:schemeClr val="bg1"/>
                </a:solidFill>
                <a:latin typeface="+mj-lt"/>
                <a:ea typeface="+mj-ea"/>
                <a:cs typeface="+mj-cs"/>
              </a:rPr>
              <a:t> the true cause.</a:t>
            </a:r>
          </a:p>
          <a:p>
            <a:endParaRPr lang="en-CA" sz="975" b="1" dirty="0">
              <a:solidFill>
                <a:schemeClr val="bg1">
                  <a:alpha val="80000"/>
                </a:schemeClr>
              </a:solidFill>
            </a:endParaRPr>
          </a:p>
          <a:p>
            <a:endParaRPr lang="en-CA" sz="975" b="1" dirty="0">
              <a:solidFill>
                <a:schemeClr val="bg1">
                  <a:alpha val="80000"/>
                </a:schemeClr>
              </a:solidFill>
            </a:endParaRPr>
          </a:p>
          <a:p>
            <a:r>
              <a:rPr lang="en-CA" sz="1800" b="1" dirty="0">
                <a:solidFill>
                  <a:schemeClr val="bg1"/>
                </a:solidFill>
                <a:latin typeface="+mj-lt"/>
                <a:ea typeface="+mj-ea"/>
                <a:cs typeface="+mj-cs"/>
              </a:rPr>
              <a:t>STEP 3:  Address the </a:t>
            </a:r>
            <a:r>
              <a:rPr lang="en-CA" sz="1800" b="1" dirty="0">
                <a:solidFill>
                  <a:srgbClr val="FF9933"/>
                </a:solidFill>
                <a:latin typeface="+mj-lt"/>
                <a:ea typeface="+mj-ea"/>
                <a:cs typeface="+mj-cs"/>
              </a:rPr>
              <a:t>root cause </a:t>
            </a:r>
            <a:r>
              <a:rPr lang="en-CA" sz="1800" b="1" dirty="0">
                <a:solidFill>
                  <a:schemeClr val="bg1"/>
                </a:solidFill>
                <a:latin typeface="+mj-lt"/>
                <a:ea typeface="+mj-ea"/>
                <a:cs typeface="+mj-cs"/>
              </a:rPr>
              <a:t>– not only the symptoms.</a:t>
            </a:r>
          </a:p>
          <a:p>
            <a:endParaRPr lang="en-CA" sz="975" dirty="0">
              <a:solidFill>
                <a:schemeClr val="bg1">
                  <a:alpha val="80000"/>
                </a:schemeClr>
              </a:solidFill>
            </a:endParaRPr>
          </a:p>
        </p:txBody>
      </p:sp>
    </p:spTree>
    <p:extLst>
      <p:ext uri="{BB962C8B-B14F-4D97-AF65-F5344CB8AC3E}">
        <p14:creationId xmlns:p14="http://schemas.microsoft.com/office/powerpoint/2010/main" val="21158798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6EDA9E7-ADF2-95B1-80EA-D3A995439A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1A5C24-209C-B942-F335-DD1263306CC2}"/>
              </a:ext>
            </a:extLst>
          </p:cNvPr>
          <p:cNvSpPr>
            <a:spLocks noGrp="1"/>
          </p:cNvSpPr>
          <p:nvPr>
            <p:ph type="title"/>
          </p:nvPr>
        </p:nvSpPr>
        <p:spPr>
          <a:xfrm>
            <a:off x="1811656" y="1701972"/>
            <a:ext cx="5669032" cy="993679"/>
          </a:xfrm>
        </p:spPr>
        <p:txBody>
          <a:bodyPr>
            <a:noAutofit/>
          </a:bodyPr>
          <a:lstStyle/>
          <a:p>
            <a:br>
              <a:rPr lang="en-CA" sz="4050" dirty="0">
                <a:solidFill>
                  <a:schemeClr val="bg1"/>
                </a:solidFill>
              </a:rPr>
            </a:br>
            <a:br>
              <a:rPr lang="en-CA" sz="4050" dirty="0">
                <a:solidFill>
                  <a:schemeClr val="bg1"/>
                </a:solidFill>
              </a:rPr>
            </a:br>
            <a:br>
              <a:rPr lang="en-CA" sz="4050" dirty="0">
                <a:solidFill>
                  <a:schemeClr val="bg1"/>
                </a:solidFill>
              </a:rPr>
            </a:br>
            <a:br>
              <a:rPr lang="en-CA" sz="4050" dirty="0">
                <a:solidFill>
                  <a:schemeClr val="bg1"/>
                </a:solidFill>
              </a:rPr>
            </a:br>
            <a:br>
              <a:rPr lang="en-CA" sz="4050" dirty="0">
                <a:solidFill>
                  <a:schemeClr val="bg1"/>
                </a:solidFill>
              </a:rPr>
            </a:br>
            <a:r>
              <a:rPr lang="en-CA" sz="4050" dirty="0">
                <a:solidFill>
                  <a:schemeClr val="bg1"/>
                </a:solidFill>
              </a:rPr>
              <a:t>“When you’re conditioned to do something you’re not even aware you’re doing it” </a:t>
            </a:r>
            <a:r>
              <a:rPr lang="en-CA" sz="1800" dirty="0">
                <a:solidFill>
                  <a:schemeClr val="bg1"/>
                </a:solidFill>
              </a:rPr>
              <a:t>- Anita Moorjani</a:t>
            </a:r>
            <a:r>
              <a:rPr lang="en-CA" sz="1800" b="1" dirty="0">
                <a:solidFill>
                  <a:schemeClr val="bg1"/>
                </a:solidFill>
              </a:rPr>
              <a:t> </a:t>
            </a:r>
            <a:br>
              <a:rPr lang="en-CA" sz="4050" b="1" dirty="0">
                <a:solidFill>
                  <a:schemeClr val="bg1"/>
                </a:solidFill>
              </a:rPr>
            </a:br>
            <a:endParaRPr lang="en-CA" sz="1519" dirty="0">
              <a:solidFill>
                <a:schemeClr val="bg1"/>
              </a:solidFill>
            </a:endParaRPr>
          </a:p>
        </p:txBody>
      </p:sp>
      <p:sp>
        <p:nvSpPr>
          <p:cNvPr id="3" name="Content Placeholder 2">
            <a:extLst>
              <a:ext uri="{FF2B5EF4-FFF2-40B4-BE49-F238E27FC236}">
                <a16:creationId xmlns:a16="http://schemas.microsoft.com/office/drawing/2014/main" id="{928DF299-0F8A-0F80-7D98-333C0428B347}"/>
              </a:ext>
            </a:extLst>
          </p:cNvPr>
          <p:cNvSpPr>
            <a:spLocks noGrp="1"/>
          </p:cNvSpPr>
          <p:nvPr>
            <p:ph idx="1"/>
          </p:nvPr>
        </p:nvSpPr>
        <p:spPr>
          <a:xfrm>
            <a:off x="2413131" y="2097627"/>
            <a:ext cx="4282751" cy="2483981"/>
          </a:xfrm>
        </p:spPr>
        <p:txBody>
          <a:bodyPr>
            <a:normAutofit/>
          </a:bodyPr>
          <a:lstStyle/>
          <a:p>
            <a:pPr marL="0" indent="0" algn="ctr">
              <a:buNone/>
            </a:pPr>
            <a:endParaRPr lang="en-CA" dirty="0">
              <a:solidFill>
                <a:schemeClr val="bg1"/>
              </a:solidFill>
            </a:endParaRPr>
          </a:p>
          <a:p>
            <a:pPr marL="0" indent="0" algn="ctr">
              <a:buNone/>
            </a:pPr>
            <a:endParaRPr lang="en-CA" dirty="0">
              <a:solidFill>
                <a:schemeClr val="bg1"/>
              </a:solidFill>
            </a:endParaRPr>
          </a:p>
          <a:p>
            <a:pPr marL="0" indent="0" algn="ctr">
              <a:buNone/>
            </a:pPr>
            <a:endParaRPr lang="en-CA" dirty="0">
              <a:solidFill>
                <a:schemeClr val="bg1"/>
              </a:solidFill>
            </a:endParaRPr>
          </a:p>
        </p:txBody>
      </p:sp>
    </p:spTree>
    <p:extLst>
      <p:ext uri="{BB962C8B-B14F-4D97-AF65-F5344CB8AC3E}">
        <p14:creationId xmlns:p14="http://schemas.microsoft.com/office/powerpoint/2010/main" val="12133581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C29EB-CBB7-E58A-ABD5-C6D9746CB5E8}"/>
              </a:ext>
            </a:extLst>
          </p:cNvPr>
          <p:cNvSpPr>
            <a:spLocks noGrp="1"/>
          </p:cNvSpPr>
          <p:nvPr>
            <p:ph type="title"/>
          </p:nvPr>
        </p:nvSpPr>
        <p:spPr>
          <a:xfrm flipV="1">
            <a:off x="2593911" y="2125268"/>
            <a:ext cx="4935602" cy="304192"/>
          </a:xfrm>
        </p:spPr>
        <p:txBody>
          <a:bodyPr>
            <a:normAutofit fontScale="90000"/>
          </a:bodyPr>
          <a:lstStyle/>
          <a:p>
            <a:endParaRPr lang="en-CA" dirty="0"/>
          </a:p>
        </p:txBody>
      </p:sp>
      <p:sp>
        <p:nvSpPr>
          <p:cNvPr id="3" name="Content Placeholder 2">
            <a:extLst>
              <a:ext uri="{FF2B5EF4-FFF2-40B4-BE49-F238E27FC236}">
                <a16:creationId xmlns:a16="http://schemas.microsoft.com/office/drawing/2014/main" id="{ED995FEF-FAEB-D52E-8542-2CF84DD20D5F}"/>
              </a:ext>
            </a:extLst>
          </p:cNvPr>
          <p:cNvSpPr>
            <a:spLocks noGrp="1"/>
          </p:cNvSpPr>
          <p:nvPr>
            <p:ph idx="1"/>
          </p:nvPr>
        </p:nvSpPr>
        <p:spPr>
          <a:xfrm>
            <a:off x="4077295" y="3166467"/>
            <a:ext cx="814388" cy="2323505"/>
          </a:xfrm>
        </p:spPr>
        <p:txBody>
          <a:bodyPr/>
          <a:lstStyle/>
          <a:p>
            <a:endParaRPr lang="en-CA" dirty="0"/>
          </a:p>
        </p:txBody>
      </p:sp>
      <p:pic>
        <p:nvPicPr>
          <p:cNvPr id="5" name="Picture 4">
            <a:extLst>
              <a:ext uri="{FF2B5EF4-FFF2-40B4-BE49-F238E27FC236}">
                <a16:creationId xmlns:a16="http://schemas.microsoft.com/office/drawing/2014/main" id="{4D102AFC-BD6D-77ED-24DB-839F87494A60}"/>
              </a:ext>
            </a:extLst>
          </p:cNvPr>
          <p:cNvPicPr>
            <a:picLocks noChangeAspect="1"/>
          </p:cNvPicPr>
          <p:nvPr/>
        </p:nvPicPr>
        <p:blipFill>
          <a:blip r:embed="rId3"/>
          <a:stretch>
            <a:fillRect/>
          </a:stretch>
        </p:blipFill>
        <p:spPr>
          <a:xfrm>
            <a:off x="1143000" y="1143000"/>
            <a:ext cx="6858000" cy="4572000"/>
          </a:xfrm>
          <a:prstGeom prst="rect">
            <a:avLst/>
          </a:prstGeom>
        </p:spPr>
      </p:pic>
    </p:spTree>
    <p:extLst>
      <p:ext uri="{BB962C8B-B14F-4D97-AF65-F5344CB8AC3E}">
        <p14:creationId xmlns:p14="http://schemas.microsoft.com/office/powerpoint/2010/main" val="16989604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D03E6-DA9F-B842-8994-957BE17D59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4E787B-CFDA-0CC1-8D40-EDAD7B2B30A7}"/>
              </a:ext>
            </a:extLst>
          </p:cNvPr>
          <p:cNvSpPr>
            <a:spLocks noGrp="1"/>
          </p:cNvSpPr>
          <p:nvPr>
            <p:ph type="title"/>
          </p:nvPr>
        </p:nvSpPr>
        <p:spPr>
          <a:xfrm>
            <a:off x="401216" y="24208"/>
            <a:ext cx="8229600" cy="1143000"/>
          </a:xfrm>
        </p:spPr>
        <p:txBody>
          <a:bodyPr anchor="ctr">
            <a:normAutofit fontScale="90000"/>
          </a:bodyPr>
          <a:lstStyle/>
          <a:p>
            <a:r>
              <a:rPr lang="en-CA" sz="4000" b="1" dirty="0">
                <a:solidFill>
                  <a:schemeClr val="bg1"/>
                </a:solidFill>
              </a:rPr>
              <a:t>THE RESEARCH WAS CLEAR: IT USUALLY ALL STARTS IN LAW SCHOOL</a:t>
            </a:r>
          </a:p>
        </p:txBody>
      </p:sp>
      <p:pic>
        <p:nvPicPr>
          <p:cNvPr id="7" name="Picture 6" descr="Woman thinking in bed">
            <a:extLst>
              <a:ext uri="{FF2B5EF4-FFF2-40B4-BE49-F238E27FC236}">
                <a16:creationId xmlns:a16="http://schemas.microsoft.com/office/drawing/2014/main" id="{D976EA5E-FBC0-8698-8DA0-E7F482BFC9BE}"/>
              </a:ext>
            </a:extLst>
          </p:cNvPr>
          <p:cNvPicPr>
            <a:picLocks noChangeAspect="1"/>
          </p:cNvPicPr>
          <p:nvPr/>
        </p:nvPicPr>
        <p:blipFill>
          <a:blip r:embed="rId2">
            <a:extLst>
              <a:ext uri="{28A0092B-C50C-407E-A947-70E740481C1C}">
                <a14:useLocalDpi xmlns:a14="http://schemas.microsoft.com/office/drawing/2010/main" val="0"/>
              </a:ext>
            </a:extLst>
          </a:blip>
          <a:srcRect l="19951" r="20486" b="-1"/>
          <a:stretch>
            <a:fillRect/>
          </a:stretch>
        </p:blipFill>
        <p:spPr>
          <a:xfrm>
            <a:off x="457200" y="4012163"/>
            <a:ext cx="1885719" cy="2113280"/>
          </a:xfrm>
          <a:prstGeom prst="rect">
            <a:avLst/>
          </a:prstGeom>
          <a:noFill/>
        </p:spPr>
      </p:pic>
      <p:sp>
        <p:nvSpPr>
          <p:cNvPr id="3" name="Content Placeholder 2">
            <a:extLst>
              <a:ext uri="{FF2B5EF4-FFF2-40B4-BE49-F238E27FC236}">
                <a16:creationId xmlns:a16="http://schemas.microsoft.com/office/drawing/2014/main" id="{069ECA1A-A58D-EA9E-8A69-CD7CC9AC1C77}"/>
              </a:ext>
            </a:extLst>
          </p:cNvPr>
          <p:cNvSpPr>
            <a:spLocks noGrp="1"/>
          </p:cNvSpPr>
          <p:nvPr>
            <p:ph sz="half" idx="2"/>
          </p:nvPr>
        </p:nvSpPr>
        <p:spPr>
          <a:xfrm>
            <a:off x="2642451" y="841419"/>
            <a:ext cx="6410748" cy="4525963"/>
          </a:xfrm>
        </p:spPr>
        <p:txBody>
          <a:bodyPr>
            <a:normAutofit/>
          </a:bodyPr>
          <a:lstStyle/>
          <a:p>
            <a:pPr marL="0" indent="0">
              <a:buNone/>
            </a:pPr>
            <a:endParaRPr lang="en-CA" b="1" dirty="0"/>
          </a:p>
          <a:p>
            <a:pPr>
              <a:spcBef>
                <a:spcPts val="0"/>
              </a:spcBef>
            </a:pPr>
            <a:endParaRPr lang="en-US" sz="2800" b="1" dirty="0"/>
          </a:p>
          <a:p>
            <a:r>
              <a:rPr lang="en-CA" sz="2800" b="1" dirty="0"/>
              <a:t>Yet despite decades of research, in 2024 there was not one course offered in AB law schools on Mental Health (only one course in Canada).</a:t>
            </a:r>
          </a:p>
          <a:p>
            <a:r>
              <a:rPr lang="en-CA" sz="2800" b="1" dirty="0"/>
              <a:t>So I decided to create one and teach it…</a:t>
            </a:r>
          </a:p>
          <a:p>
            <a:endParaRPr lang="en-CA" sz="2800" b="1" dirty="0"/>
          </a:p>
          <a:p>
            <a:endParaRPr lang="en-CA" b="1" dirty="0"/>
          </a:p>
          <a:p>
            <a:pPr marL="0" indent="0">
              <a:buNone/>
            </a:pPr>
            <a:endParaRPr lang="en-CA" b="1" dirty="0"/>
          </a:p>
        </p:txBody>
      </p:sp>
      <p:pic>
        <p:nvPicPr>
          <p:cNvPr id="5" name="Picture 4" descr="Stressed businessman">
            <a:extLst>
              <a:ext uri="{FF2B5EF4-FFF2-40B4-BE49-F238E27FC236}">
                <a16:creationId xmlns:a16="http://schemas.microsoft.com/office/drawing/2014/main" id="{7DB7954D-824E-8ECB-7597-A8BBD4CDD306}"/>
              </a:ext>
            </a:extLst>
          </p:cNvPr>
          <p:cNvPicPr>
            <a:picLocks noChangeAspect="1"/>
          </p:cNvPicPr>
          <p:nvPr/>
        </p:nvPicPr>
        <p:blipFill>
          <a:blip r:embed="rId3">
            <a:extLst>
              <a:ext uri="{28A0092B-C50C-407E-A947-70E740481C1C}">
                <a14:useLocalDpi xmlns:a14="http://schemas.microsoft.com/office/drawing/2010/main" val="0"/>
              </a:ext>
            </a:extLst>
          </a:blip>
          <a:srcRect t="3025" r="3" b="13303"/>
          <a:stretch>
            <a:fillRect/>
          </a:stretch>
        </p:blipFill>
        <p:spPr>
          <a:xfrm>
            <a:off x="236255" y="2631233"/>
            <a:ext cx="2256430" cy="1231950"/>
          </a:xfrm>
          <a:prstGeom prst="rect">
            <a:avLst/>
          </a:prstGeom>
        </p:spPr>
      </p:pic>
      <p:pic>
        <p:nvPicPr>
          <p:cNvPr id="6" name="Picture 5" descr="Stressed woman working at home">
            <a:extLst>
              <a:ext uri="{FF2B5EF4-FFF2-40B4-BE49-F238E27FC236}">
                <a16:creationId xmlns:a16="http://schemas.microsoft.com/office/drawing/2014/main" id="{C5A861DF-3FF8-B168-EB29-3473DDBDAD51}"/>
              </a:ext>
            </a:extLst>
          </p:cNvPr>
          <p:cNvPicPr>
            <a:picLocks noChangeAspect="1"/>
          </p:cNvPicPr>
          <p:nvPr/>
        </p:nvPicPr>
        <p:blipFill>
          <a:blip r:embed="rId4">
            <a:extLst>
              <a:ext uri="{28A0092B-C50C-407E-A947-70E740481C1C}">
                <a14:useLocalDpi xmlns:a14="http://schemas.microsoft.com/office/drawing/2010/main" val="0"/>
              </a:ext>
            </a:extLst>
          </a:blip>
          <a:srcRect r="3" b="15913"/>
          <a:stretch>
            <a:fillRect/>
          </a:stretch>
        </p:blipFill>
        <p:spPr>
          <a:xfrm>
            <a:off x="236255" y="1273528"/>
            <a:ext cx="2286164" cy="1283215"/>
          </a:xfrm>
          <a:prstGeom prst="rect">
            <a:avLst/>
          </a:prstGeom>
        </p:spPr>
      </p:pic>
      <p:pic>
        <p:nvPicPr>
          <p:cNvPr id="8" name="Picture 7">
            <a:extLst>
              <a:ext uri="{FF2B5EF4-FFF2-40B4-BE49-F238E27FC236}">
                <a16:creationId xmlns:a16="http://schemas.microsoft.com/office/drawing/2014/main" id="{94FE44A3-3D6B-DBB9-D895-1A36BCB0BE2B}"/>
              </a:ext>
            </a:extLst>
          </p:cNvPr>
          <p:cNvPicPr>
            <a:picLocks noChangeAspect="1"/>
          </p:cNvPicPr>
          <p:nvPr/>
        </p:nvPicPr>
        <p:blipFill>
          <a:blip r:embed="rId5"/>
          <a:stretch>
            <a:fillRect/>
          </a:stretch>
        </p:blipFill>
        <p:spPr>
          <a:xfrm>
            <a:off x="2390413" y="4012163"/>
            <a:ext cx="6662786" cy="2047890"/>
          </a:xfrm>
          <a:prstGeom prst="rect">
            <a:avLst/>
          </a:prstGeom>
        </p:spPr>
      </p:pic>
    </p:spTree>
    <p:extLst>
      <p:ext uri="{BB962C8B-B14F-4D97-AF65-F5344CB8AC3E}">
        <p14:creationId xmlns:p14="http://schemas.microsoft.com/office/powerpoint/2010/main" val="39860181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BE5C1-C360-0E35-4D5B-39BED0C5FACA}"/>
              </a:ext>
            </a:extLst>
          </p:cNvPr>
          <p:cNvSpPr>
            <a:spLocks noGrp="1"/>
          </p:cNvSpPr>
          <p:nvPr>
            <p:ph type="title"/>
          </p:nvPr>
        </p:nvSpPr>
        <p:spPr>
          <a:xfrm>
            <a:off x="551468" y="48409"/>
            <a:ext cx="8300301" cy="1301676"/>
          </a:xfrm>
        </p:spPr>
        <p:txBody>
          <a:bodyPr>
            <a:noAutofit/>
          </a:bodyPr>
          <a:lstStyle/>
          <a:p>
            <a:r>
              <a:rPr lang="en-CA" sz="2700" b="1" dirty="0">
                <a:solidFill>
                  <a:schemeClr val="bg1"/>
                </a:solidFill>
              </a:rPr>
              <a:t>THAT LED ME TO ASSIST </a:t>
            </a:r>
          </a:p>
        </p:txBody>
      </p:sp>
      <p:sp>
        <p:nvSpPr>
          <p:cNvPr id="4" name="TextBox 3">
            <a:extLst>
              <a:ext uri="{FF2B5EF4-FFF2-40B4-BE49-F238E27FC236}">
                <a16:creationId xmlns:a16="http://schemas.microsoft.com/office/drawing/2014/main" id="{4CE15CEC-C688-012E-B2E6-344D9705CDB7}"/>
              </a:ext>
            </a:extLst>
          </p:cNvPr>
          <p:cNvSpPr txBox="1"/>
          <p:nvPr/>
        </p:nvSpPr>
        <p:spPr>
          <a:xfrm>
            <a:off x="2857500" y="3291667"/>
            <a:ext cx="3429000" cy="300082"/>
          </a:xfrm>
          <a:prstGeom prst="rect">
            <a:avLst/>
          </a:prstGeom>
          <a:noFill/>
        </p:spPr>
        <p:txBody>
          <a:bodyPr wrap="square">
            <a:spAutoFit/>
          </a:bodyPr>
          <a:lstStyle/>
          <a:p>
            <a:pPr defTabSz="342900">
              <a:defRPr/>
            </a:pPr>
            <a:endParaRPr lang="en-CA" sz="1350" dirty="0">
              <a:solidFill>
                <a:prstClr val="black"/>
              </a:solidFill>
              <a:latin typeface="Calibri"/>
            </a:endParaRPr>
          </a:p>
        </p:txBody>
      </p:sp>
      <p:pic>
        <p:nvPicPr>
          <p:cNvPr id="6" name="Picture 5">
            <a:extLst>
              <a:ext uri="{FF2B5EF4-FFF2-40B4-BE49-F238E27FC236}">
                <a16:creationId xmlns:a16="http://schemas.microsoft.com/office/drawing/2014/main" id="{CCF4BBD1-2E7B-FD70-327B-9782F6D6A121}"/>
              </a:ext>
            </a:extLst>
          </p:cNvPr>
          <p:cNvPicPr>
            <a:picLocks noChangeAspect="1"/>
          </p:cNvPicPr>
          <p:nvPr/>
        </p:nvPicPr>
        <p:blipFill>
          <a:blip r:embed="rId3"/>
          <a:srcRect t="7713"/>
          <a:stretch>
            <a:fillRect/>
          </a:stretch>
        </p:blipFill>
        <p:spPr>
          <a:xfrm>
            <a:off x="407550" y="1548902"/>
            <a:ext cx="4085026" cy="5260689"/>
          </a:xfrm>
          <a:prstGeom prst="rect">
            <a:avLst/>
          </a:prstGeom>
        </p:spPr>
      </p:pic>
      <p:pic>
        <p:nvPicPr>
          <p:cNvPr id="7" name="Picture 2" descr="Mission and Vision">
            <a:extLst>
              <a:ext uri="{FF2B5EF4-FFF2-40B4-BE49-F238E27FC236}">
                <a16:creationId xmlns:a16="http://schemas.microsoft.com/office/drawing/2014/main" id="{9CAD5D45-B8AF-9704-FA30-D100771F97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6971" y="1516530"/>
            <a:ext cx="4233995" cy="4433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5378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FB0B8479-B71F-AD85-F614-F3340176F53A}"/>
              </a:ext>
            </a:extLst>
          </p:cNvPr>
          <p:cNvSpPr>
            <a:spLocks noGrp="1"/>
          </p:cNvSpPr>
          <p:nvPr>
            <p:ph type="title"/>
          </p:nvPr>
        </p:nvSpPr>
        <p:spPr>
          <a:xfrm>
            <a:off x="1485900" y="333486"/>
            <a:ext cx="6172200" cy="672353"/>
          </a:xfrm>
        </p:spPr>
        <p:txBody>
          <a:bodyPr>
            <a:noAutofit/>
          </a:bodyPr>
          <a:lstStyle/>
          <a:p>
            <a:pPr eaLnBrk="1" hangingPunct="1"/>
            <a:r>
              <a:rPr lang="en-CA" altLang="en-US" sz="2800" b="1" dirty="0">
                <a:solidFill>
                  <a:schemeClr val="bg1"/>
                </a:solidFill>
                <a:latin typeface="Avenir Next LT Pro" panose="020B0504020202020204" pitchFamily="34" charset="0"/>
              </a:rPr>
              <a:t>WHO DOES ASSIST HELP?</a:t>
            </a:r>
          </a:p>
        </p:txBody>
      </p:sp>
      <p:sp>
        <p:nvSpPr>
          <p:cNvPr id="15363" name="Content Placeholder 2">
            <a:extLst>
              <a:ext uri="{FF2B5EF4-FFF2-40B4-BE49-F238E27FC236}">
                <a16:creationId xmlns:a16="http://schemas.microsoft.com/office/drawing/2014/main" id="{E0D5D077-B213-FF1C-25E4-39ADD08AD6E7}"/>
              </a:ext>
            </a:extLst>
          </p:cNvPr>
          <p:cNvSpPr>
            <a:spLocks noGrp="1"/>
          </p:cNvSpPr>
          <p:nvPr>
            <p:ph idx="1"/>
          </p:nvPr>
        </p:nvSpPr>
        <p:spPr>
          <a:xfrm>
            <a:off x="1485900" y="2014539"/>
            <a:ext cx="6172200" cy="3394472"/>
          </a:xfrm>
        </p:spPr>
        <p:txBody>
          <a:bodyPr rtlCol="0">
            <a:normAutofit/>
          </a:bodyPr>
          <a:lstStyle/>
          <a:p>
            <a:pPr marL="0" indent="0" algn="ctr">
              <a:lnSpc>
                <a:spcPct val="70000"/>
              </a:lnSpc>
              <a:buNone/>
              <a:defRPr/>
            </a:pPr>
            <a:endParaRPr lang="en-CA" altLang="en-US" sz="2100" dirty="0">
              <a:solidFill>
                <a:srgbClr val="0070C0"/>
              </a:solidFill>
              <a:latin typeface="Avenir LT Pro 55 Roman"/>
            </a:endParaRPr>
          </a:p>
          <a:p>
            <a:pPr marL="0" indent="0" algn="ctr">
              <a:lnSpc>
                <a:spcPct val="70000"/>
              </a:lnSpc>
              <a:spcBef>
                <a:spcPts val="900"/>
              </a:spcBef>
              <a:buNone/>
              <a:defRPr/>
            </a:pPr>
            <a:r>
              <a:rPr lang="en-CA" altLang="en-US" sz="3450" b="1" dirty="0">
                <a:solidFill>
                  <a:srgbClr val="0070C0"/>
                </a:solidFill>
                <a:latin typeface="Avenir LT Pro 55 Roman"/>
              </a:rPr>
              <a:t>Law Students</a:t>
            </a:r>
          </a:p>
          <a:p>
            <a:pPr marL="0" indent="0" algn="ctr">
              <a:lnSpc>
                <a:spcPct val="70000"/>
              </a:lnSpc>
              <a:spcBef>
                <a:spcPts val="900"/>
              </a:spcBef>
              <a:buNone/>
              <a:defRPr/>
            </a:pPr>
            <a:r>
              <a:rPr lang="en-CA" altLang="en-US" sz="3450" b="1" dirty="0">
                <a:solidFill>
                  <a:srgbClr val="0070C0"/>
                </a:solidFill>
                <a:latin typeface="Avenir LT Pro 55 Roman"/>
              </a:rPr>
              <a:t>Articling Students</a:t>
            </a:r>
          </a:p>
          <a:p>
            <a:pPr marL="0" indent="0" algn="ctr">
              <a:lnSpc>
                <a:spcPct val="70000"/>
              </a:lnSpc>
              <a:spcBef>
                <a:spcPts val="900"/>
              </a:spcBef>
              <a:buNone/>
              <a:defRPr/>
            </a:pPr>
            <a:r>
              <a:rPr lang="en-CA" altLang="en-US" sz="3450" b="1" dirty="0">
                <a:solidFill>
                  <a:srgbClr val="0070C0"/>
                </a:solidFill>
                <a:latin typeface="Avenir LT Pro 55 Roman"/>
              </a:rPr>
              <a:t>Lawyers</a:t>
            </a:r>
          </a:p>
          <a:p>
            <a:pPr marL="0" indent="0" algn="ctr">
              <a:lnSpc>
                <a:spcPct val="70000"/>
              </a:lnSpc>
              <a:spcBef>
                <a:spcPts val="900"/>
              </a:spcBef>
              <a:buNone/>
              <a:defRPr/>
            </a:pPr>
            <a:r>
              <a:rPr lang="en-CA" altLang="en-US" sz="3450" b="1" dirty="0">
                <a:solidFill>
                  <a:srgbClr val="0070C0"/>
                </a:solidFill>
                <a:latin typeface="Avenir LT Pro 55 Roman"/>
              </a:rPr>
              <a:t>and their dependent families </a:t>
            </a:r>
          </a:p>
          <a:p>
            <a:pPr marL="0" indent="0" algn="ctr">
              <a:lnSpc>
                <a:spcPct val="70000"/>
              </a:lnSpc>
              <a:buNone/>
              <a:defRPr/>
            </a:pPr>
            <a:endParaRPr lang="en-CA" altLang="en-US" sz="3450" i="1" dirty="0">
              <a:solidFill>
                <a:srgbClr val="7030A0"/>
              </a:solidFill>
              <a:latin typeface="Avenir LT Pro 55 Roman"/>
            </a:endParaRPr>
          </a:p>
          <a:p>
            <a:pPr marL="0" indent="0" algn="ctr">
              <a:lnSpc>
                <a:spcPct val="70000"/>
              </a:lnSpc>
              <a:buNone/>
              <a:defRPr/>
            </a:pPr>
            <a:endParaRPr lang="en-CA" altLang="en-US" sz="2925" i="1" dirty="0">
              <a:solidFill>
                <a:srgbClr val="7030A0"/>
              </a:solidFill>
              <a:latin typeface="Avenir LT Pro 55 Roman"/>
            </a:endParaRPr>
          </a:p>
          <a:p>
            <a:pPr marL="0" indent="0">
              <a:lnSpc>
                <a:spcPct val="70000"/>
              </a:lnSpc>
              <a:buNone/>
              <a:defRPr/>
            </a:pPr>
            <a:endParaRPr lang="en-CA" altLang="en-US" sz="525" dirty="0">
              <a:latin typeface="Avenir LT Pro 55 Roman"/>
            </a:endParaRPr>
          </a:p>
        </p:txBody>
      </p:sp>
    </p:spTree>
    <p:extLst>
      <p:ext uri="{BB962C8B-B14F-4D97-AF65-F5344CB8AC3E}">
        <p14:creationId xmlns:p14="http://schemas.microsoft.com/office/powerpoint/2010/main" val="29524854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A0836-39E9-3754-7E08-0AAB2D856B02}"/>
              </a:ext>
            </a:extLst>
          </p:cNvPr>
          <p:cNvSpPr>
            <a:spLocks noGrp="1"/>
          </p:cNvSpPr>
          <p:nvPr>
            <p:ph type="title"/>
          </p:nvPr>
        </p:nvSpPr>
        <p:spPr>
          <a:xfrm>
            <a:off x="655982" y="-329411"/>
            <a:ext cx="8229600" cy="1701613"/>
          </a:xfrm>
        </p:spPr>
        <p:txBody>
          <a:bodyPr>
            <a:normAutofit/>
          </a:bodyPr>
          <a:lstStyle/>
          <a:p>
            <a:br>
              <a:rPr lang="en-CA" sz="3200" b="1" dirty="0">
                <a:solidFill>
                  <a:schemeClr val="bg1"/>
                </a:solidFill>
              </a:rPr>
            </a:br>
            <a:endParaRPr lang="en-CA" sz="3200" b="1" dirty="0">
              <a:solidFill>
                <a:schemeClr val="bg1"/>
              </a:solidFill>
            </a:endParaRPr>
          </a:p>
        </p:txBody>
      </p:sp>
      <p:sp>
        <p:nvSpPr>
          <p:cNvPr id="3" name="Content Placeholder 2">
            <a:extLst>
              <a:ext uri="{FF2B5EF4-FFF2-40B4-BE49-F238E27FC236}">
                <a16:creationId xmlns:a16="http://schemas.microsoft.com/office/drawing/2014/main" id="{912AC076-5B81-3A87-41C3-D6373E3DE076}"/>
              </a:ext>
            </a:extLst>
          </p:cNvPr>
          <p:cNvSpPr>
            <a:spLocks noGrp="1"/>
          </p:cNvSpPr>
          <p:nvPr>
            <p:ph idx="1"/>
          </p:nvPr>
        </p:nvSpPr>
        <p:spPr>
          <a:xfrm>
            <a:off x="974034" y="1651316"/>
            <a:ext cx="8130209" cy="4525963"/>
          </a:xfrm>
        </p:spPr>
        <p:txBody>
          <a:bodyPr>
            <a:normAutofit fontScale="92500" lnSpcReduction="10000"/>
          </a:bodyPr>
          <a:lstStyle/>
          <a:p>
            <a:r>
              <a:rPr lang="en-CA" sz="6000" b="1" dirty="0"/>
              <a:t>Free.</a:t>
            </a:r>
          </a:p>
          <a:p>
            <a:r>
              <a:rPr lang="en-CA" sz="6000" b="1" dirty="0"/>
              <a:t>Confidential.</a:t>
            </a:r>
            <a:r>
              <a:rPr lang="en-CA" sz="6000" dirty="0"/>
              <a:t> </a:t>
            </a:r>
          </a:p>
          <a:p>
            <a:r>
              <a:rPr lang="en-CA" sz="6000" b="1" dirty="0"/>
              <a:t>Fully independent.</a:t>
            </a:r>
          </a:p>
          <a:p>
            <a:r>
              <a:rPr lang="en-CA" sz="6000" b="1" dirty="0"/>
              <a:t>Helped thousands across Alberta and Nunavut.</a:t>
            </a:r>
          </a:p>
          <a:p>
            <a:pPr lvl="1"/>
            <a:endParaRPr lang="en-CA" dirty="0"/>
          </a:p>
          <a:p>
            <a:pPr lvl="1"/>
            <a:endParaRPr lang="en-CA" dirty="0"/>
          </a:p>
        </p:txBody>
      </p:sp>
      <p:sp>
        <p:nvSpPr>
          <p:cNvPr id="4" name="TextBox 3">
            <a:extLst>
              <a:ext uri="{FF2B5EF4-FFF2-40B4-BE49-F238E27FC236}">
                <a16:creationId xmlns:a16="http://schemas.microsoft.com/office/drawing/2014/main" id="{84E85C99-4DB9-2D33-CBD1-315F28A87B54}"/>
              </a:ext>
            </a:extLst>
          </p:cNvPr>
          <p:cNvSpPr txBox="1"/>
          <p:nvPr/>
        </p:nvSpPr>
        <p:spPr>
          <a:xfrm>
            <a:off x="613186" y="-64545"/>
            <a:ext cx="7713233"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CA" sz="3600" b="1" dirty="0">
                <a:solidFill>
                  <a:schemeClr val="bg1"/>
                </a:solidFill>
                <a:latin typeface="+mj-lt"/>
                <a:ea typeface="+mj-ea"/>
                <a:cs typeface="+mj-cs"/>
              </a:rPr>
              <a:t>SINCE 1996 </a:t>
            </a:r>
          </a:p>
          <a:p>
            <a:pPr marL="0" marR="0" lvl="0" indent="0" algn="ctr" defTabSz="457200" rtl="0" eaLnBrk="1" fontAlgn="auto" latinLnBrk="0" hangingPunct="1">
              <a:lnSpc>
                <a:spcPct val="100000"/>
              </a:lnSpc>
              <a:spcBef>
                <a:spcPts val="0"/>
              </a:spcBef>
              <a:spcAft>
                <a:spcPts val="0"/>
              </a:spcAft>
              <a:buClrTx/>
              <a:buSzTx/>
              <a:buFontTx/>
              <a:buNone/>
              <a:tabLst/>
              <a:defRPr/>
            </a:pPr>
            <a:r>
              <a:rPr lang="en-CA" sz="3600" b="1" dirty="0">
                <a:solidFill>
                  <a:schemeClr val="bg1"/>
                </a:solidFill>
                <a:latin typeface="+mj-lt"/>
                <a:ea typeface="+mj-ea"/>
                <a:cs typeface="+mj-cs"/>
              </a:rPr>
              <a:t>30 YEARS OF SAVING LIVES</a:t>
            </a:r>
          </a:p>
        </p:txBody>
      </p:sp>
    </p:spTree>
    <p:extLst>
      <p:ext uri="{BB962C8B-B14F-4D97-AF65-F5344CB8AC3E}">
        <p14:creationId xmlns:p14="http://schemas.microsoft.com/office/powerpoint/2010/main" val="13943931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E9BB0-4531-6F44-646F-AECAB319833B}"/>
              </a:ext>
            </a:extLst>
          </p:cNvPr>
          <p:cNvSpPr>
            <a:spLocks noGrp="1"/>
          </p:cNvSpPr>
          <p:nvPr>
            <p:ph type="title"/>
          </p:nvPr>
        </p:nvSpPr>
        <p:spPr>
          <a:xfrm>
            <a:off x="457200" y="0"/>
            <a:ext cx="8229600" cy="1417638"/>
          </a:xfrm>
        </p:spPr>
        <p:txBody>
          <a:bodyPr>
            <a:normAutofit fontScale="90000"/>
          </a:bodyPr>
          <a:lstStyle/>
          <a:p>
            <a:r>
              <a:rPr lang="en-CA" b="1" dirty="0">
                <a:solidFill>
                  <a:schemeClr val="bg1"/>
                </a:solidFill>
              </a:rPr>
              <a:t>Professional Counselling Key Details</a:t>
            </a:r>
          </a:p>
        </p:txBody>
      </p:sp>
      <p:sp>
        <p:nvSpPr>
          <p:cNvPr id="3" name="Content Placeholder 2">
            <a:extLst>
              <a:ext uri="{FF2B5EF4-FFF2-40B4-BE49-F238E27FC236}">
                <a16:creationId xmlns:a16="http://schemas.microsoft.com/office/drawing/2014/main" id="{9136FF7F-C492-26A7-6423-286F13C4FF35}"/>
              </a:ext>
            </a:extLst>
          </p:cNvPr>
          <p:cNvSpPr>
            <a:spLocks noGrp="1"/>
          </p:cNvSpPr>
          <p:nvPr>
            <p:ph idx="1"/>
          </p:nvPr>
        </p:nvSpPr>
        <p:spPr/>
        <p:txBody>
          <a:bodyPr>
            <a:normAutofit/>
          </a:bodyPr>
          <a:lstStyle/>
          <a:p>
            <a:r>
              <a:rPr lang="en-CA" dirty="0"/>
              <a:t>4 sessions per person </a:t>
            </a:r>
            <a:r>
              <a:rPr lang="en-CA" b="1" dirty="0"/>
              <a:t>per issue </a:t>
            </a:r>
            <a:r>
              <a:rPr lang="en-CA" dirty="0"/>
              <a:t>per year</a:t>
            </a:r>
          </a:p>
          <a:p>
            <a:r>
              <a:rPr lang="en-CA" dirty="0"/>
              <a:t>Registered Psychologists (10 years minimum experience: knowledgeable about the unique aspects of the legal profession)</a:t>
            </a:r>
          </a:p>
          <a:p>
            <a:r>
              <a:rPr lang="en-CA" dirty="0"/>
              <a:t>24/7 CRISIS COUNSELLING</a:t>
            </a:r>
          </a:p>
        </p:txBody>
      </p:sp>
    </p:spTree>
    <p:extLst>
      <p:ext uri="{BB962C8B-B14F-4D97-AF65-F5344CB8AC3E}">
        <p14:creationId xmlns:p14="http://schemas.microsoft.com/office/powerpoint/2010/main" val="1150111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BD35FEC-DC60-86C0-1A54-DA90E8CB89C3}"/>
            </a:ext>
          </a:extLst>
        </p:cNvPr>
        <p:cNvGrpSpPr/>
        <p:nvPr/>
      </p:nvGrpSpPr>
      <p:grpSpPr>
        <a:xfrm>
          <a:off x="0" y="0"/>
          <a:ext cx="0" cy="0"/>
          <a:chOff x="0" y="0"/>
          <a:chExt cx="0" cy="0"/>
        </a:xfrm>
      </p:grpSpPr>
      <p:pic>
        <p:nvPicPr>
          <p:cNvPr id="7174" name="Picture 7173">
            <a:extLst>
              <a:ext uri="{FF2B5EF4-FFF2-40B4-BE49-F238E27FC236}">
                <a16:creationId xmlns:a16="http://schemas.microsoft.com/office/drawing/2014/main" id="{95BE1D9C-2E5B-BCBB-E878-C98F0C106918}"/>
              </a:ext>
            </a:extLst>
          </p:cNvPr>
          <p:cNvPicPr>
            <a:picLocks noChangeAspect="1"/>
          </p:cNvPicPr>
          <p:nvPr/>
        </p:nvPicPr>
        <p:blipFill>
          <a:blip r:embed="rId3">
            <a:duotone>
              <a:schemeClr val="bg2">
                <a:shade val="45000"/>
                <a:satMod val="135000"/>
              </a:schemeClr>
              <a:prstClr val="white"/>
            </a:duotone>
          </a:blip>
          <a:srcRect r="10999" b="-1"/>
          <a:stretch>
            <a:fillRect/>
          </a:stretch>
        </p:blipFill>
        <p:spPr>
          <a:xfrm>
            <a:off x="20" y="10"/>
            <a:ext cx="9143980" cy="6857990"/>
          </a:xfrm>
          <a:prstGeom prst="rect">
            <a:avLst/>
          </a:prstGeom>
        </p:spPr>
      </p:pic>
      <p:sp>
        <p:nvSpPr>
          <p:cNvPr id="7178" name="Rectangle 7177">
            <a:extLst>
              <a:ext uri="{FF2B5EF4-FFF2-40B4-BE49-F238E27FC236}">
                <a16:creationId xmlns:a16="http://schemas.microsoft.com/office/drawing/2014/main" id="{54B691E6-4418-ECFA-0346-B42B6537E3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122" name="Title 1">
            <a:extLst>
              <a:ext uri="{FF2B5EF4-FFF2-40B4-BE49-F238E27FC236}">
                <a16:creationId xmlns:a16="http://schemas.microsoft.com/office/drawing/2014/main" id="{93460D77-00E2-8A8A-0075-1CF24DC1D41F}"/>
              </a:ext>
            </a:extLst>
          </p:cNvPr>
          <p:cNvSpPr>
            <a:spLocks noGrp="1"/>
          </p:cNvSpPr>
          <p:nvPr>
            <p:ph type="title"/>
          </p:nvPr>
        </p:nvSpPr>
        <p:spPr>
          <a:xfrm>
            <a:off x="628650" y="365126"/>
            <a:ext cx="7732361" cy="894228"/>
          </a:xfrm>
        </p:spPr>
        <p:txBody>
          <a:bodyPr>
            <a:normAutofit/>
          </a:bodyPr>
          <a:lstStyle/>
          <a:p>
            <a:pPr>
              <a:lnSpc>
                <a:spcPct val="90000"/>
              </a:lnSpc>
            </a:pPr>
            <a:r>
              <a:rPr lang="en-US" altLang="en-US" b="1" dirty="0">
                <a:solidFill>
                  <a:srgbClr val="7030A0"/>
                </a:solidFill>
              </a:rPr>
              <a:t>4 PILLARS OF SUPPORT</a:t>
            </a:r>
          </a:p>
        </p:txBody>
      </p:sp>
      <p:graphicFrame>
        <p:nvGraphicFramePr>
          <p:cNvPr id="7173" name="Content Placeholder 2">
            <a:extLst>
              <a:ext uri="{FF2B5EF4-FFF2-40B4-BE49-F238E27FC236}">
                <a16:creationId xmlns:a16="http://schemas.microsoft.com/office/drawing/2014/main" id="{DAEF6741-B980-B739-DA54-71495F6ADE23}"/>
              </a:ext>
            </a:extLst>
          </p:cNvPr>
          <p:cNvGraphicFramePr>
            <a:graphicFrameLocks noGrp="1"/>
          </p:cNvGraphicFramePr>
          <p:nvPr>
            <p:ph idx="1"/>
            <p:extLst>
              <p:ext uri="{D42A27DB-BD31-4B8C-83A1-F6EECF244321}">
                <p14:modId xmlns:p14="http://schemas.microsoft.com/office/powerpoint/2010/main" val="112442313"/>
              </p:ext>
            </p:extLst>
          </p:nvPr>
        </p:nvGraphicFramePr>
        <p:xfrm>
          <a:off x="525643" y="1352436"/>
          <a:ext cx="8267928" cy="53111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745737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2B5BD62E-4B4E-C895-64AC-63A055C88AF8}"/>
              </a:ext>
            </a:extLst>
          </p:cNvPr>
          <p:cNvSpPr>
            <a:spLocks noGrp="1"/>
          </p:cNvSpPr>
          <p:nvPr>
            <p:ph type="title"/>
          </p:nvPr>
        </p:nvSpPr>
        <p:spPr>
          <a:xfrm>
            <a:off x="457200" y="120650"/>
            <a:ext cx="8229600" cy="1143000"/>
          </a:xfrm>
        </p:spPr>
        <p:txBody>
          <a:bodyPr>
            <a:normAutofit/>
          </a:bodyPr>
          <a:lstStyle/>
          <a:p>
            <a:pPr defTabSz="342900"/>
            <a:r>
              <a:rPr lang="en-CA" altLang="en-US" sz="3300" b="1" dirty="0">
                <a:solidFill>
                  <a:schemeClr val="bg1"/>
                </a:solidFill>
                <a:latin typeface="Avenir Next LT Pro" panose="020B0504020202020204" pitchFamily="34" charset="0"/>
              </a:rPr>
              <a:t>BREAKING THE STIGMA!</a:t>
            </a:r>
          </a:p>
        </p:txBody>
      </p:sp>
      <p:pic>
        <p:nvPicPr>
          <p:cNvPr id="4" name="Content Placeholder 3" descr="A group of blue people with white text&#10;&#10;AI-generated content may be incorrect.">
            <a:extLst>
              <a:ext uri="{FF2B5EF4-FFF2-40B4-BE49-F238E27FC236}">
                <a16:creationId xmlns:a16="http://schemas.microsoft.com/office/drawing/2014/main" id="{119BB3B4-1C8B-4338-6082-B71B38A2C5B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bwMode="auto">
          <a:xfrm>
            <a:off x="2422608" y="1452532"/>
            <a:ext cx="4525963" cy="4525963"/>
          </a:xfrm>
          <a:prstGeom prst="rect">
            <a:avLst/>
          </a:prstGeom>
          <a:solidFill>
            <a:srgbClr val="FFFFFF"/>
          </a:solid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77F03-EC29-5D3A-2F8E-3ACF95D047FD}"/>
              </a:ext>
            </a:extLst>
          </p:cNvPr>
          <p:cNvSpPr>
            <a:spLocks noGrp="1"/>
          </p:cNvSpPr>
          <p:nvPr>
            <p:ph type="title"/>
          </p:nvPr>
        </p:nvSpPr>
        <p:spPr>
          <a:xfrm>
            <a:off x="457200" y="902600"/>
            <a:ext cx="8229600" cy="515037"/>
          </a:xfrm>
        </p:spPr>
        <p:txBody>
          <a:bodyPr anchor="ctr">
            <a:normAutofit fontScale="90000"/>
          </a:bodyPr>
          <a:lstStyle/>
          <a:p>
            <a:r>
              <a:rPr lang="en-CA" b="1" dirty="0">
                <a:solidFill>
                  <a:schemeClr val="bg1"/>
                </a:solidFill>
              </a:rPr>
              <a:t>PART 3: BULLYING AND INCIVILITY:</a:t>
            </a:r>
            <a:br>
              <a:rPr lang="en-CA" b="1" dirty="0">
                <a:solidFill>
                  <a:schemeClr val="bg1"/>
                </a:solidFill>
              </a:rPr>
            </a:br>
            <a:r>
              <a:rPr lang="en-CA" b="1" dirty="0">
                <a:solidFill>
                  <a:schemeClr val="bg1"/>
                </a:solidFill>
              </a:rPr>
              <a:t>HOW SERIOUS IS THE PROBLEM?</a:t>
            </a:r>
            <a:br>
              <a:rPr lang="en-CA" b="1" dirty="0">
                <a:solidFill>
                  <a:schemeClr val="bg1"/>
                </a:solidFill>
              </a:rPr>
            </a:br>
            <a:br>
              <a:rPr lang="en-CA" b="1" dirty="0">
                <a:solidFill>
                  <a:schemeClr val="bg1"/>
                </a:solidFill>
              </a:rPr>
            </a:br>
            <a:endParaRPr lang="en-CA" b="1" dirty="0">
              <a:solidFill>
                <a:schemeClr val="bg1"/>
              </a:solidFill>
            </a:endParaRPr>
          </a:p>
        </p:txBody>
      </p:sp>
      <p:pic>
        <p:nvPicPr>
          <p:cNvPr id="4" name="Content Placeholder 3" descr="A person yelling at a person&#10;&#10;AI-generated content may be incorrect.">
            <a:extLst>
              <a:ext uri="{FF2B5EF4-FFF2-40B4-BE49-F238E27FC236}">
                <a16:creationId xmlns:a16="http://schemas.microsoft.com/office/drawing/2014/main" id="{CADD1C6A-5738-4D01-4CE7-ECFCE707AFBA}"/>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rcRect t="8804" b="8804"/>
          <a:stretch>
            <a:fillRect/>
          </a:stretch>
        </p:blipFill>
        <p:spPr>
          <a:xfrm>
            <a:off x="635517" y="1491096"/>
            <a:ext cx="8002873" cy="4401272"/>
          </a:xfrm>
          <a:prstGeom prst="rect">
            <a:avLst/>
          </a:prstGeom>
          <a:noFill/>
          <a:effectLst>
            <a:outerShdw blurRad="50800" dist="38100" dir="10800000" algn="r" rotWithShape="0">
              <a:schemeClr val="bg1">
                <a:lumMod val="85000"/>
                <a:alpha val="30000"/>
              </a:schemeClr>
            </a:outerShdw>
          </a:effectLst>
        </p:spPr>
      </p:pic>
    </p:spTree>
    <p:extLst>
      <p:ext uri="{BB962C8B-B14F-4D97-AF65-F5344CB8AC3E}">
        <p14:creationId xmlns:p14="http://schemas.microsoft.com/office/powerpoint/2010/main" val="25574403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A03C4-6496-15F0-A83C-0CCA69F6A6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DF823E-366B-A7DE-A618-7DF04A03202B}"/>
              </a:ext>
            </a:extLst>
          </p:cNvPr>
          <p:cNvSpPr>
            <a:spLocks noGrp="1"/>
          </p:cNvSpPr>
          <p:nvPr>
            <p:ph type="title"/>
          </p:nvPr>
        </p:nvSpPr>
        <p:spPr>
          <a:xfrm>
            <a:off x="457200" y="51116"/>
            <a:ext cx="8229600" cy="1366522"/>
          </a:xfrm>
        </p:spPr>
        <p:txBody>
          <a:bodyPr/>
          <a:lstStyle/>
          <a:p>
            <a:r>
              <a:rPr lang="en-CA" b="1" dirty="0">
                <a:solidFill>
                  <a:schemeClr val="bg1"/>
                </a:solidFill>
              </a:rPr>
              <a:t>WHAT IS WORKPLACE INCIVILITY?</a:t>
            </a:r>
          </a:p>
        </p:txBody>
      </p:sp>
      <p:sp>
        <p:nvSpPr>
          <p:cNvPr id="3" name="Content Placeholder 2">
            <a:extLst>
              <a:ext uri="{FF2B5EF4-FFF2-40B4-BE49-F238E27FC236}">
                <a16:creationId xmlns:a16="http://schemas.microsoft.com/office/drawing/2014/main" id="{241FD026-58B0-13F6-1D85-CCC4919AFA1F}"/>
              </a:ext>
            </a:extLst>
          </p:cNvPr>
          <p:cNvSpPr>
            <a:spLocks noGrp="1"/>
          </p:cNvSpPr>
          <p:nvPr>
            <p:ph idx="1"/>
          </p:nvPr>
        </p:nvSpPr>
        <p:spPr/>
        <p:txBody>
          <a:bodyPr>
            <a:normAutofit fontScale="85000" lnSpcReduction="20000"/>
          </a:bodyPr>
          <a:lstStyle/>
          <a:p>
            <a:pPr marL="0" indent="0">
              <a:buNone/>
            </a:pPr>
            <a:r>
              <a:rPr lang="en-CA" b="1" dirty="0"/>
              <a:t>A milder—but still serious—form of </a:t>
            </a:r>
            <a:r>
              <a:rPr lang="en-CA" b="1" dirty="0">
                <a:solidFill>
                  <a:srgbClr val="FF0000"/>
                </a:solidFill>
              </a:rPr>
              <a:t>psychological abuse </a:t>
            </a:r>
            <a:r>
              <a:rPr lang="en-CA" b="1" dirty="0"/>
              <a:t>reflecting a lack of consideration and respect for others.</a:t>
            </a:r>
            <a:endParaRPr lang="en-CA" dirty="0"/>
          </a:p>
          <a:p>
            <a:r>
              <a:rPr lang="en-CA" dirty="0"/>
              <a:t>The 2022 National Study measured:</a:t>
            </a:r>
          </a:p>
          <a:p>
            <a:pPr lvl="1"/>
            <a:r>
              <a:rPr lang="en-CA" dirty="0"/>
              <a:t>Being put down or treated with condescension </a:t>
            </a:r>
          </a:p>
          <a:p>
            <a:pPr lvl="1"/>
            <a:r>
              <a:rPr lang="en-CA" dirty="0"/>
              <a:t>Having your judgment doubted on a matter under your responsibility </a:t>
            </a:r>
          </a:p>
          <a:p>
            <a:pPr lvl="1"/>
            <a:r>
              <a:rPr lang="en-CA" dirty="0"/>
              <a:t>Having little attention paid to what you say or little interest shown in your opinion </a:t>
            </a:r>
          </a:p>
          <a:p>
            <a:r>
              <a:rPr lang="en-CA" b="1" dirty="0"/>
              <a:t>It may appear minor in isolation—but it can accumulate, escalate and cause serious harm.</a:t>
            </a:r>
            <a:endParaRPr lang="en-CA" dirty="0"/>
          </a:p>
          <a:p>
            <a:pPr marL="0" indent="0">
              <a:buNone/>
            </a:pPr>
            <a:r>
              <a:rPr lang="en-CA" i="1" dirty="0"/>
              <a:t>Source: Cadieux et al. (2022), adapted from Cortina et al. (2001).</a:t>
            </a:r>
            <a:endParaRPr lang="en-CA" dirty="0"/>
          </a:p>
          <a:p>
            <a:endParaRPr lang="en-CA" dirty="0"/>
          </a:p>
        </p:txBody>
      </p:sp>
    </p:spTree>
    <p:extLst>
      <p:ext uri="{BB962C8B-B14F-4D97-AF65-F5344CB8AC3E}">
        <p14:creationId xmlns:p14="http://schemas.microsoft.com/office/powerpoint/2010/main" val="31294448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AC426-A0A0-B793-290C-AB179A171E6C}"/>
              </a:ext>
            </a:extLst>
          </p:cNvPr>
          <p:cNvSpPr>
            <a:spLocks noGrp="1"/>
          </p:cNvSpPr>
          <p:nvPr>
            <p:ph type="title"/>
          </p:nvPr>
        </p:nvSpPr>
        <p:spPr>
          <a:xfrm>
            <a:off x="457200" y="274638"/>
            <a:ext cx="8229600" cy="1143000"/>
          </a:xfrm>
        </p:spPr>
        <p:txBody>
          <a:bodyPr anchor="ctr">
            <a:normAutofit/>
          </a:bodyPr>
          <a:lstStyle/>
          <a:p>
            <a:r>
              <a:rPr lang="en-CA" sz="4100" b="1" dirty="0">
                <a:solidFill>
                  <a:schemeClr val="bg1"/>
                </a:solidFill>
              </a:rPr>
              <a:t>WHEN DOES IT BECOME BULLYING?</a:t>
            </a:r>
          </a:p>
        </p:txBody>
      </p:sp>
      <p:sp>
        <p:nvSpPr>
          <p:cNvPr id="3" name="Content Placeholder 2">
            <a:extLst>
              <a:ext uri="{FF2B5EF4-FFF2-40B4-BE49-F238E27FC236}">
                <a16:creationId xmlns:a16="http://schemas.microsoft.com/office/drawing/2014/main" id="{92488C7B-A29B-851B-E739-6B400F871214}"/>
              </a:ext>
            </a:extLst>
          </p:cNvPr>
          <p:cNvSpPr>
            <a:spLocks noGrp="1"/>
          </p:cNvSpPr>
          <p:nvPr>
            <p:ph sz="half" idx="1"/>
          </p:nvPr>
        </p:nvSpPr>
        <p:spPr>
          <a:xfrm>
            <a:off x="457200" y="1600200"/>
            <a:ext cx="4038600" cy="4525963"/>
          </a:xfrm>
        </p:spPr>
        <p:txBody>
          <a:bodyPr>
            <a:normAutofit lnSpcReduction="10000"/>
          </a:bodyPr>
          <a:lstStyle/>
          <a:p>
            <a:r>
              <a:rPr lang="en-CA" b="1" dirty="0"/>
              <a:t>repeated exposure to unpleasant or degrading treatment—where the person finds it difficult to defend themselves.</a:t>
            </a:r>
            <a:endParaRPr lang="en-CA" dirty="0"/>
          </a:p>
          <a:p>
            <a:r>
              <a:rPr lang="en-CA" b="1" dirty="0"/>
              <a:t>REPETITION + POWER IMBALANCE</a:t>
            </a:r>
          </a:p>
          <a:p>
            <a:endParaRPr lang="en-CA" b="1" dirty="0"/>
          </a:p>
          <a:p>
            <a:endParaRPr lang="en-CA" b="1" dirty="0"/>
          </a:p>
          <a:p>
            <a:pPr marL="0" indent="0">
              <a:buNone/>
            </a:pPr>
            <a:r>
              <a:rPr lang="en-CA" sz="1500" i="1" dirty="0"/>
              <a:t>Source: Cadieux et al. (2022)</a:t>
            </a:r>
            <a:endParaRPr lang="en-CA" sz="1500" dirty="0"/>
          </a:p>
          <a:p>
            <a:endParaRPr lang="en-CA" b="1" dirty="0"/>
          </a:p>
          <a:p>
            <a:pPr marL="0" indent="0">
              <a:buNone/>
            </a:pPr>
            <a:endParaRPr lang="en-CA" dirty="0"/>
          </a:p>
        </p:txBody>
      </p:sp>
      <p:pic>
        <p:nvPicPr>
          <p:cNvPr id="14" name="Picture 13">
            <a:extLst>
              <a:ext uri="{FF2B5EF4-FFF2-40B4-BE49-F238E27FC236}">
                <a16:creationId xmlns:a16="http://schemas.microsoft.com/office/drawing/2014/main" id="{1D19C898-9429-77C8-1078-B6335D264734}"/>
              </a:ext>
            </a:extLst>
          </p:cNvPr>
          <p:cNvPicPr>
            <a:picLocks noChangeAspect="1"/>
          </p:cNvPicPr>
          <p:nvPr/>
        </p:nvPicPr>
        <p:blipFill>
          <a:blip r:embed="rId2">
            <a:extLst>
              <a:ext uri="{837473B0-CC2E-450A-ABE3-18F120FF3D39}">
                <a1611:picAttrSrcUrl xmlns:a1611="http://schemas.microsoft.com/office/drawing/2016/11/main" r:id="rId3"/>
              </a:ext>
            </a:extLst>
          </a:blip>
          <a:srcRect t="13992" r="2" b="11485"/>
          <a:stretch>
            <a:fillRect/>
          </a:stretch>
        </p:blipFill>
        <p:spPr>
          <a:xfrm>
            <a:off x="4648200" y="1600200"/>
            <a:ext cx="4038600" cy="4525963"/>
          </a:xfrm>
          <a:prstGeom prst="rect">
            <a:avLst/>
          </a:prstGeom>
          <a:noFill/>
        </p:spPr>
      </p:pic>
    </p:spTree>
    <p:extLst>
      <p:ext uri="{BB962C8B-B14F-4D97-AF65-F5344CB8AC3E}">
        <p14:creationId xmlns:p14="http://schemas.microsoft.com/office/powerpoint/2010/main" val="20579442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71141-C3EF-7A39-E53E-30486AB009EC}"/>
              </a:ext>
            </a:extLst>
          </p:cNvPr>
          <p:cNvSpPr>
            <a:spLocks noGrp="1"/>
          </p:cNvSpPr>
          <p:nvPr>
            <p:ph type="title"/>
          </p:nvPr>
        </p:nvSpPr>
        <p:spPr>
          <a:xfrm>
            <a:off x="1352062" y="1258276"/>
            <a:ext cx="7334738" cy="159361"/>
          </a:xfrm>
        </p:spPr>
        <p:txBody>
          <a:bodyPr>
            <a:normAutofit fontScale="90000"/>
          </a:bodyPr>
          <a:lstStyle/>
          <a:p>
            <a:endParaRPr lang="en-CA" sz="3600" b="1" dirty="0">
              <a:solidFill>
                <a:schemeClr val="bg1"/>
              </a:solidFill>
            </a:endParaRPr>
          </a:p>
        </p:txBody>
      </p:sp>
      <p:sp>
        <p:nvSpPr>
          <p:cNvPr id="3" name="Content Placeholder 2">
            <a:extLst>
              <a:ext uri="{FF2B5EF4-FFF2-40B4-BE49-F238E27FC236}">
                <a16:creationId xmlns:a16="http://schemas.microsoft.com/office/drawing/2014/main" id="{A854E854-B63D-FBCC-FFCD-7EE5077E20D4}"/>
              </a:ext>
            </a:extLst>
          </p:cNvPr>
          <p:cNvSpPr>
            <a:spLocks noGrp="1"/>
          </p:cNvSpPr>
          <p:nvPr>
            <p:ph idx="1"/>
          </p:nvPr>
        </p:nvSpPr>
        <p:spPr/>
        <p:txBody>
          <a:bodyPr>
            <a:normAutofit/>
          </a:bodyPr>
          <a:lstStyle/>
          <a:p>
            <a:pPr marL="0" indent="0">
              <a:buNone/>
            </a:pPr>
            <a:r>
              <a:rPr lang="en-US" dirty="0"/>
              <a:t>• 	</a:t>
            </a:r>
            <a:r>
              <a:rPr lang="en-US" b="1" dirty="0">
                <a:solidFill>
                  <a:srgbClr val="FF0000"/>
                </a:solidFill>
              </a:rPr>
              <a:t>58.7% </a:t>
            </a:r>
            <a:r>
              <a:rPr lang="en-US" dirty="0"/>
              <a:t>of all lawyers surveyed reported experiencing incivility at work </a:t>
            </a:r>
            <a:r>
              <a:rPr lang="en-CA" dirty="0"/>
              <a:t>sometimes, often or very often during </a:t>
            </a:r>
            <a:r>
              <a:rPr lang="en-US" dirty="0"/>
              <a:t>past 5 years.</a:t>
            </a:r>
          </a:p>
          <a:p>
            <a:pPr marL="0" indent="0">
              <a:buNone/>
            </a:pPr>
            <a:r>
              <a:rPr lang="en-US" dirty="0"/>
              <a:t>• 	Found incivility s</a:t>
            </a:r>
            <a:r>
              <a:rPr lang="en-CA" dirty="0" err="1"/>
              <a:t>ignificantly</a:t>
            </a:r>
            <a:r>
              <a:rPr lang="en-CA" dirty="0"/>
              <a:t> associated with greater psychological distress, depressive symptoms, anxiety and perceived stress</a:t>
            </a:r>
            <a:r>
              <a:rPr lang="en-US" dirty="0"/>
              <a:t>.</a:t>
            </a:r>
          </a:p>
          <a:p>
            <a:pPr marL="0" indent="0">
              <a:buNone/>
            </a:pPr>
            <a:r>
              <a:rPr lang="en-US" dirty="0"/>
              <a:t>• A</a:t>
            </a:r>
            <a:r>
              <a:rPr lang="en-CA" dirty="0"/>
              <a:t>s billable-hour targets increased, so did the</a:t>
            </a:r>
          </a:p>
        </p:txBody>
      </p:sp>
      <p:pic>
        <p:nvPicPr>
          <p:cNvPr id="5" name="Picture 4">
            <a:extLst>
              <a:ext uri="{FF2B5EF4-FFF2-40B4-BE49-F238E27FC236}">
                <a16:creationId xmlns:a16="http://schemas.microsoft.com/office/drawing/2014/main" id="{CAD9C90F-02C1-9C7A-EF5E-537E3C0EA3D6}"/>
              </a:ext>
            </a:extLst>
          </p:cNvPr>
          <p:cNvPicPr>
            <a:picLocks noChangeAspect="1"/>
          </p:cNvPicPr>
          <p:nvPr/>
        </p:nvPicPr>
        <p:blipFill>
          <a:blip r:embed="rId2"/>
          <a:stretch>
            <a:fillRect/>
          </a:stretch>
        </p:blipFill>
        <p:spPr>
          <a:xfrm>
            <a:off x="164123" y="731837"/>
            <a:ext cx="8767283" cy="4934218"/>
          </a:xfrm>
          <a:prstGeom prst="rect">
            <a:avLst/>
          </a:prstGeom>
        </p:spPr>
      </p:pic>
    </p:spTree>
    <p:extLst>
      <p:ext uri="{BB962C8B-B14F-4D97-AF65-F5344CB8AC3E}">
        <p14:creationId xmlns:p14="http://schemas.microsoft.com/office/powerpoint/2010/main" val="19063223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216B8-F70F-78A2-FE56-2A1C7F1C75FE}"/>
              </a:ext>
            </a:extLst>
          </p:cNvPr>
          <p:cNvSpPr>
            <a:spLocks noGrp="1"/>
          </p:cNvSpPr>
          <p:nvPr>
            <p:ph type="title"/>
          </p:nvPr>
        </p:nvSpPr>
        <p:spPr>
          <a:xfrm>
            <a:off x="457200" y="-85193"/>
            <a:ext cx="8229600" cy="1502831"/>
          </a:xfrm>
        </p:spPr>
        <p:txBody>
          <a:bodyPr>
            <a:normAutofit/>
          </a:bodyPr>
          <a:lstStyle/>
          <a:p>
            <a:r>
              <a:rPr lang="en-CA" sz="2800" b="1" dirty="0">
                <a:solidFill>
                  <a:schemeClr val="bg1"/>
                </a:solidFill>
              </a:rPr>
              <a:t>MOST VULNERABLE </a:t>
            </a:r>
            <a:br>
              <a:rPr lang="en-CA" sz="2800" b="1" dirty="0">
                <a:solidFill>
                  <a:schemeClr val="bg1"/>
                </a:solidFill>
              </a:rPr>
            </a:br>
            <a:r>
              <a:rPr lang="en-CA" sz="2800" b="1" dirty="0">
                <a:solidFill>
                  <a:schemeClr val="bg1"/>
                </a:solidFill>
              </a:rPr>
              <a:t>EXPERIENCING MOST INCIVILITY </a:t>
            </a:r>
            <a:r>
              <a:rPr lang="en-CA" sz="2800" b="1" dirty="0">
                <a:solidFill>
                  <a:srgbClr val="FF0000"/>
                </a:solidFill>
              </a:rPr>
              <a:t>and  VIOLENCE</a:t>
            </a:r>
          </a:p>
        </p:txBody>
      </p:sp>
      <p:sp>
        <p:nvSpPr>
          <p:cNvPr id="3" name="Content Placeholder 2">
            <a:extLst>
              <a:ext uri="{FF2B5EF4-FFF2-40B4-BE49-F238E27FC236}">
                <a16:creationId xmlns:a16="http://schemas.microsoft.com/office/drawing/2014/main" id="{B5CA5B71-0725-4BEB-8EC1-DC931B682A7A}"/>
              </a:ext>
            </a:extLst>
          </p:cNvPr>
          <p:cNvSpPr>
            <a:spLocks noGrp="1"/>
          </p:cNvSpPr>
          <p:nvPr>
            <p:ph idx="1"/>
          </p:nvPr>
        </p:nvSpPr>
        <p:spPr>
          <a:xfrm>
            <a:off x="414604" y="1674034"/>
            <a:ext cx="8948057" cy="4525963"/>
          </a:xfrm>
        </p:spPr>
        <p:txBody>
          <a:bodyPr>
            <a:normAutofit/>
          </a:bodyPr>
          <a:lstStyle/>
          <a:p>
            <a:r>
              <a:rPr lang="en-US" sz="4000" b="1" dirty="0"/>
              <a:t>LPs with disabilities </a:t>
            </a:r>
            <a:r>
              <a:rPr lang="en-US" sz="4000" dirty="0"/>
              <a:t>(</a:t>
            </a:r>
            <a:r>
              <a:rPr lang="en-US" sz="4000" dirty="0">
                <a:solidFill>
                  <a:srgbClr val="FF0000"/>
                </a:solidFill>
              </a:rPr>
              <a:t>76%</a:t>
            </a:r>
            <a:r>
              <a:rPr lang="en-US" sz="4000" dirty="0"/>
              <a:t>)</a:t>
            </a:r>
          </a:p>
          <a:p>
            <a:r>
              <a:rPr lang="en-US" sz="4000" b="1" dirty="0"/>
              <a:t>Young LPs </a:t>
            </a:r>
            <a:r>
              <a:rPr lang="en-US" sz="4000" dirty="0"/>
              <a:t>(0 - 9 years) (</a:t>
            </a:r>
            <a:r>
              <a:rPr lang="en-US" sz="4000" dirty="0">
                <a:solidFill>
                  <a:srgbClr val="FF0000"/>
                </a:solidFill>
              </a:rPr>
              <a:t>73.2%</a:t>
            </a:r>
            <a:r>
              <a:rPr lang="en-US" sz="4000" dirty="0"/>
              <a:t>)</a:t>
            </a:r>
          </a:p>
          <a:p>
            <a:r>
              <a:rPr lang="en-US" sz="4000" b="1" dirty="0"/>
              <a:t>LGBTQ2S+</a:t>
            </a:r>
            <a:r>
              <a:rPr lang="en-US" sz="4000" dirty="0"/>
              <a:t> (</a:t>
            </a:r>
            <a:r>
              <a:rPr lang="en-US" sz="4000" dirty="0">
                <a:solidFill>
                  <a:srgbClr val="FF0000"/>
                </a:solidFill>
              </a:rPr>
              <a:t>72%</a:t>
            </a:r>
            <a:r>
              <a:rPr lang="en-US" sz="4000" dirty="0"/>
              <a:t>) </a:t>
            </a:r>
          </a:p>
          <a:p>
            <a:r>
              <a:rPr lang="en-US" sz="4000" b="1" dirty="0"/>
              <a:t>Women LPs </a:t>
            </a:r>
            <a:r>
              <a:rPr lang="en-US" sz="4000" dirty="0"/>
              <a:t>(</a:t>
            </a:r>
            <a:r>
              <a:rPr lang="en-US" sz="4000" dirty="0">
                <a:solidFill>
                  <a:srgbClr val="FF0000"/>
                </a:solidFill>
              </a:rPr>
              <a:t>69%</a:t>
            </a:r>
            <a:r>
              <a:rPr lang="en-US" sz="4000" dirty="0"/>
              <a:t>)</a:t>
            </a:r>
          </a:p>
          <a:p>
            <a:r>
              <a:rPr lang="en-US" sz="4000" b="1" dirty="0" err="1"/>
              <a:t>Ethnicized</a:t>
            </a:r>
            <a:r>
              <a:rPr lang="en-US" sz="4000" b="1" dirty="0"/>
              <a:t> LPs</a:t>
            </a:r>
            <a:r>
              <a:rPr lang="en-US" sz="4000" dirty="0"/>
              <a:t>(</a:t>
            </a:r>
            <a:r>
              <a:rPr lang="en-US" sz="4000" dirty="0">
                <a:solidFill>
                  <a:srgbClr val="FF0000"/>
                </a:solidFill>
              </a:rPr>
              <a:t>64%</a:t>
            </a:r>
            <a:r>
              <a:rPr lang="en-US" sz="4000" dirty="0"/>
              <a:t>)</a:t>
            </a:r>
          </a:p>
        </p:txBody>
      </p:sp>
      <p:sp>
        <p:nvSpPr>
          <p:cNvPr id="5" name="TextBox 4">
            <a:extLst>
              <a:ext uri="{FF2B5EF4-FFF2-40B4-BE49-F238E27FC236}">
                <a16:creationId xmlns:a16="http://schemas.microsoft.com/office/drawing/2014/main" id="{A0D4E5EB-5BDC-7B12-FD68-978301EB68DA}"/>
              </a:ext>
            </a:extLst>
          </p:cNvPr>
          <p:cNvSpPr txBox="1"/>
          <p:nvPr/>
        </p:nvSpPr>
        <p:spPr>
          <a:xfrm>
            <a:off x="832339" y="6199997"/>
            <a:ext cx="4681414" cy="323165"/>
          </a:xfrm>
          <a:prstGeom prst="rect">
            <a:avLst/>
          </a:prstGeom>
          <a:noFill/>
        </p:spPr>
        <p:txBody>
          <a:bodyPr wrap="square">
            <a:spAutoFit/>
          </a:bodyPr>
          <a:lstStyle/>
          <a:p>
            <a:pPr marL="0" indent="0">
              <a:buNone/>
            </a:pPr>
            <a:r>
              <a:rPr lang="en-CA" sz="1500" i="1" dirty="0"/>
              <a:t>Source: Cadieux et al. (2022)</a:t>
            </a:r>
            <a:endParaRPr lang="en-CA" sz="1500" dirty="0"/>
          </a:p>
        </p:txBody>
      </p:sp>
    </p:spTree>
    <p:extLst>
      <p:ext uri="{BB962C8B-B14F-4D97-AF65-F5344CB8AC3E}">
        <p14:creationId xmlns:p14="http://schemas.microsoft.com/office/powerpoint/2010/main" val="8940445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4E32B-E993-7523-C7FB-FD6A6A4D0728}"/>
              </a:ext>
            </a:extLst>
          </p:cNvPr>
          <p:cNvSpPr>
            <a:spLocks noGrp="1"/>
          </p:cNvSpPr>
          <p:nvPr>
            <p:ph type="title"/>
          </p:nvPr>
        </p:nvSpPr>
        <p:spPr>
          <a:xfrm>
            <a:off x="457200" y="-170385"/>
            <a:ext cx="8229600" cy="1544825"/>
          </a:xfrm>
        </p:spPr>
        <p:txBody>
          <a:bodyPr>
            <a:normAutofit/>
          </a:bodyPr>
          <a:lstStyle/>
          <a:p>
            <a:r>
              <a:rPr lang="en-CA" sz="3200" b="1" dirty="0">
                <a:solidFill>
                  <a:schemeClr val="bg1"/>
                </a:solidFill>
              </a:rPr>
              <a:t>Sources of Incivility: </a:t>
            </a:r>
            <a:br>
              <a:rPr lang="en-CA" sz="3200" b="1" dirty="0">
                <a:solidFill>
                  <a:schemeClr val="bg1"/>
                </a:solidFill>
              </a:rPr>
            </a:br>
            <a:r>
              <a:rPr lang="en-CA" sz="3200" b="1" dirty="0">
                <a:solidFill>
                  <a:schemeClr val="bg1"/>
                </a:solidFill>
              </a:rPr>
              <a:t>WE ARE DOING IT TO ONE ANOTHER</a:t>
            </a:r>
          </a:p>
        </p:txBody>
      </p:sp>
      <p:sp>
        <p:nvSpPr>
          <p:cNvPr id="3" name="Content Placeholder 2">
            <a:extLst>
              <a:ext uri="{FF2B5EF4-FFF2-40B4-BE49-F238E27FC236}">
                <a16:creationId xmlns:a16="http://schemas.microsoft.com/office/drawing/2014/main" id="{9D05A776-F0AC-A613-E134-C9F951AA56D0}"/>
              </a:ext>
            </a:extLst>
          </p:cNvPr>
          <p:cNvSpPr>
            <a:spLocks noGrp="1"/>
          </p:cNvSpPr>
          <p:nvPr>
            <p:ph idx="1"/>
          </p:nvPr>
        </p:nvSpPr>
        <p:spPr/>
        <p:txBody>
          <a:bodyPr/>
          <a:lstStyle/>
          <a:p>
            <a:pPr marL="0" indent="0">
              <a:buNone/>
            </a:pPr>
            <a:r>
              <a:rPr lang="en-US" dirty="0"/>
              <a:t>In </a:t>
            </a:r>
            <a:r>
              <a:rPr lang="en-US" b="1" dirty="0">
                <a:solidFill>
                  <a:srgbClr val="FF0000"/>
                </a:solidFill>
              </a:rPr>
              <a:t>72.2% </a:t>
            </a:r>
            <a:r>
              <a:rPr lang="en-US" dirty="0"/>
              <a:t>of the cases, uncivil and violent acts originate directly from the legal community, be it colleagues, superiors, or judges. </a:t>
            </a:r>
          </a:p>
          <a:p>
            <a:pPr marL="457200" lvl="1" indent="0">
              <a:buNone/>
            </a:pPr>
            <a:endParaRPr lang="en-CA" dirty="0"/>
          </a:p>
        </p:txBody>
      </p:sp>
      <p:pic>
        <p:nvPicPr>
          <p:cNvPr id="5" name="Picture 4">
            <a:extLst>
              <a:ext uri="{FF2B5EF4-FFF2-40B4-BE49-F238E27FC236}">
                <a16:creationId xmlns:a16="http://schemas.microsoft.com/office/drawing/2014/main" id="{C736B184-F7F5-69B0-F4E5-44FBFB1151FF}"/>
              </a:ext>
            </a:extLst>
          </p:cNvPr>
          <p:cNvPicPr>
            <a:picLocks noChangeAspect="1"/>
          </p:cNvPicPr>
          <p:nvPr/>
        </p:nvPicPr>
        <p:blipFill>
          <a:blip r:embed="rId3"/>
          <a:stretch>
            <a:fillRect/>
          </a:stretch>
        </p:blipFill>
        <p:spPr>
          <a:xfrm>
            <a:off x="140389" y="3050949"/>
            <a:ext cx="6442155" cy="3807051"/>
          </a:xfrm>
          <a:prstGeom prst="rect">
            <a:avLst/>
          </a:prstGeom>
        </p:spPr>
      </p:pic>
    </p:spTree>
    <p:extLst>
      <p:ext uri="{BB962C8B-B14F-4D97-AF65-F5344CB8AC3E}">
        <p14:creationId xmlns:p14="http://schemas.microsoft.com/office/powerpoint/2010/main" val="14852354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4842A84-C660-0AD0-ED58-1499ACE50554}"/>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D77B968-618B-C929-678E-32B81C74AAD2}"/>
              </a:ext>
            </a:extLst>
          </p:cNvPr>
          <p:cNvPicPr>
            <a:picLocks noGrp="1" noChangeAspect="1"/>
          </p:cNvPicPr>
          <p:nvPr>
            <p:ph idx="1"/>
          </p:nvPr>
        </p:nvPicPr>
        <p:blipFill>
          <a:blip r:embed="rId2"/>
          <a:stretch>
            <a:fillRect/>
          </a:stretch>
        </p:blipFill>
        <p:spPr>
          <a:xfrm>
            <a:off x="325543" y="693777"/>
            <a:ext cx="8492913" cy="5138210"/>
          </a:xfrm>
          <a:prstGeom prst="rect">
            <a:avLst/>
          </a:prstGeom>
        </p:spPr>
      </p:pic>
    </p:spTree>
    <p:extLst>
      <p:ext uri="{BB962C8B-B14F-4D97-AF65-F5344CB8AC3E}">
        <p14:creationId xmlns:p14="http://schemas.microsoft.com/office/powerpoint/2010/main" val="34189753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41F8A-A497-AC30-72F6-CDA36D20E432}"/>
              </a:ext>
            </a:extLst>
          </p:cNvPr>
          <p:cNvSpPr>
            <a:spLocks noGrp="1"/>
          </p:cNvSpPr>
          <p:nvPr>
            <p:ph type="title"/>
          </p:nvPr>
        </p:nvSpPr>
        <p:spPr>
          <a:xfrm>
            <a:off x="457200" y="274638"/>
            <a:ext cx="8229600" cy="784990"/>
          </a:xfrm>
        </p:spPr>
        <p:txBody>
          <a:bodyPr>
            <a:normAutofit/>
          </a:bodyPr>
          <a:lstStyle/>
          <a:p>
            <a:r>
              <a:rPr lang="en-CA" sz="4000" b="1" dirty="0">
                <a:solidFill>
                  <a:schemeClr val="bg1"/>
                </a:solidFill>
              </a:rPr>
              <a:t> TLA 2023 Report: Same Problem</a:t>
            </a:r>
            <a:endParaRPr lang="en-CA" dirty="0"/>
          </a:p>
        </p:txBody>
      </p:sp>
      <p:sp>
        <p:nvSpPr>
          <p:cNvPr id="3" name="Content Placeholder 2">
            <a:extLst>
              <a:ext uri="{FF2B5EF4-FFF2-40B4-BE49-F238E27FC236}">
                <a16:creationId xmlns:a16="http://schemas.microsoft.com/office/drawing/2014/main" id="{28F3FB87-EC1A-039B-3282-2E93C66AEA7C}"/>
              </a:ext>
            </a:extLst>
          </p:cNvPr>
          <p:cNvSpPr>
            <a:spLocks noGrp="1"/>
          </p:cNvSpPr>
          <p:nvPr>
            <p:ph idx="1"/>
          </p:nvPr>
        </p:nvSpPr>
        <p:spPr>
          <a:xfrm>
            <a:off x="155986" y="1600200"/>
            <a:ext cx="9181652" cy="4525963"/>
          </a:xfrm>
        </p:spPr>
        <p:txBody>
          <a:bodyPr>
            <a:normAutofit lnSpcReduction="10000"/>
          </a:bodyPr>
          <a:lstStyle/>
          <a:p>
            <a:pPr lvl="0"/>
            <a:r>
              <a:rPr lang="en-CA" b="1" dirty="0">
                <a:solidFill>
                  <a:srgbClr val="FF0000"/>
                </a:solidFill>
              </a:rPr>
              <a:t>70% of lawyers in Toronto </a:t>
            </a:r>
            <a:r>
              <a:rPr lang="en-CA" dirty="0"/>
              <a:t>reported either experiencing or witnessing uncivil behaviour of another lawyer.</a:t>
            </a:r>
          </a:p>
          <a:p>
            <a:pPr lvl="0"/>
            <a:r>
              <a:rPr lang="en-CA" dirty="0"/>
              <a:t>30% report incivility from decision-makers (judges, arbitrators, mediators).</a:t>
            </a:r>
          </a:p>
          <a:p>
            <a:pPr lvl="0"/>
            <a:r>
              <a:rPr lang="en-CA" dirty="0"/>
              <a:t>Equity deserving groups disproportionately impacted.</a:t>
            </a:r>
          </a:p>
          <a:p>
            <a:pPr lvl="0"/>
            <a:r>
              <a:rPr lang="en-CA" dirty="0"/>
              <a:t>Incivility linked to burnout, attrition, and reduced diversity.</a:t>
            </a:r>
          </a:p>
          <a:p>
            <a:endParaRPr lang="en-CA" dirty="0"/>
          </a:p>
        </p:txBody>
      </p:sp>
    </p:spTree>
    <p:extLst>
      <p:ext uri="{BB962C8B-B14F-4D97-AF65-F5344CB8AC3E}">
        <p14:creationId xmlns:p14="http://schemas.microsoft.com/office/powerpoint/2010/main" val="7546371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53E38-A33A-5688-6192-43C9058D2AD9}"/>
              </a:ext>
            </a:extLst>
          </p:cNvPr>
          <p:cNvSpPr>
            <a:spLocks noGrp="1"/>
          </p:cNvSpPr>
          <p:nvPr>
            <p:ph type="title"/>
          </p:nvPr>
        </p:nvSpPr>
        <p:spPr/>
        <p:txBody>
          <a:bodyPr>
            <a:normAutofit/>
          </a:bodyPr>
          <a:lstStyle/>
          <a:p>
            <a:r>
              <a:rPr lang="en-CA" sz="3600" b="1" dirty="0">
                <a:solidFill>
                  <a:schemeClr val="bg1"/>
                </a:solidFill>
              </a:rPr>
              <a:t>WHEN BULLYING WORKS</a:t>
            </a:r>
          </a:p>
        </p:txBody>
      </p:sp>
      <p:sp>
        <p:nvSpPr>
          <p:cNvPr id="3" name="Content Placeholder 2">
            <a:extLst>
              <a:ext uri="{FF2B5EF4-FFF2-40B4-BE49-F238E27FC236}">
                <a16:creationId xmlns:a16="http://schemas.microsoft.com/office/drawing/2014/main" id="{EBEF0C9D-7A12-B53E-EB0B-710B06E6ADE0}"/>
              </a:ext>
            </a:extLst>
          </p:cNvPr>
          <p:cNvSpPr>
            <a:spLocks noGrp="1"/>
          </p:cNvSpPr>
          <p:nvPr>
            <p:ph idx="1"/>
          </p:nvPr>
        </p:nvSpPr>
        <p:spPr>
          <a:xfrm>
            <a:off x="457200" y="1600200"/>
            <a:ext cx="8188036" cy="4983162"/>
          </a:xfrm>
        </p:spPr>
        <p:txBody>
          <a:bodyPr>
            <a:normAutofit fontScale="92500" lnSpcReduction="20000"/>
          </a:bodyPr>
          <a:lstStyle/>
          <a:p>
            <a:pPr marL="0" indent="0" algn="ctr">
              <a:buNone/>
            </a:pPr>
            <a:endParaRPr lang="en-US" sz="2400" b="1" dirty="0"/>
          </a:p>
          <a:p>
            <a:pPr marL="0" indent="0" algn="ctr">
              <a:buNone/>
            </a:pPr>
            <a:endParaRPr lang="en-US" sz="2400" b="1" dirty="0"/>
          </a:p>
          <a:p>
            <a:pPr marL="0" indent="0" algn="ctr">
              <a:buNone/>
            </a:pPr>
            <a:r>
              <a:rPr lang="en-US" sz="2400" b="1" dirty="0"/>
              <a:t>“…</a:t>
            </a:r>
            <a:r>
              <a:rPr lang="en-US" sz="2400" b="1" i="1" dirty="0"/>
              <a:t>a bullying, highly negative occupation where being a bully gets things done…leads to career and financial success in an adversarial system</a:t>
            </a:r>
            <a:r>
              <a:rPr lang="en-US" sz="2400" b="1" dirty="0"/>
              <a:t>.”</a:t>
            </a:r>
          </a:p>
          <a:p>
            <a:pPr marL="0" indent="0" algn="ctr">
              <a:buNone/>
            </a:pPr>
            <a:endParaRPr lang="en-US" sz="2400" b="1" dirty="0"/>
          </a:p>
          <a:p>
            <a:pPr marL="0" indent="0" algn="ctr">
              <a:buNone/>
            </a:pPr>
            <a:endParaRPr lang="en-US" sz="2400" b="1" dirty="0"/>
          </a:p>
          <a:p>
            <a:pPr marL="0" indent="0" algn="ctr">
              <a:buNone/>
            </a:pPr>
            <a:r>
              <a:rPr lang="en-US" sz="2400" b="1" dirty="0"/>
              <a:t>“</a:t>
            </a:r>
            <a:r>
              <a:rPr lang="en-US" sz="2400" b="1" i="1" dirty="0"/>
              <a:t>clients expect it and firms directly or indirectly reward it.” </a:t>
            </a:r>
          </a:p>
          <a:p>
            <a:pPr marL="0" indent="0">
              <a:buNone/>
            </a:pPr>
            <a:endParaRPr lang="en-US" sz="2400" dirty="0"/>
          </a:p>
          <a:p>
            <a:pPr marL="0" indent="0">
              <a:buNone/>
            </a:pPr>
            <a:endParaRPr lang="en-CA" sz="1600" dirty="0"/>
          </a:p>
          <a:p>
            <a:pPr marL="0" indent="0">
              <a:buNone/>
            </a:pPr>
            <a:endParaRPr lang="en-CA" sz="1600" dirty="0"/>
          </a:p>
          <a:p>
            <a:pPr marL="0" indent="0">
              <a:buNone/>
            </a:pPr>
            <a:endParaRPr lang="en-CA" sz="1600" dirty="0"/>
          </a:p>
          <a:p>
            <a:pPr marL="0" indent="0">
              <a:buNone/>
            </a:pPr>
            <a:endParaRPr lang="en-CA" sz="1600" dirty="0"/>
          </a:p>
          <a:p>
            <a:pPr marL="0" indent="0">
              <a:buNone/>
            </a:pPr>
            <a:endParaRPr lang="en-CA" sz="1600" dirty="0"/>
          </a:p>
          <a:p>
            <a:pPr marL="0" indent="0">
              <a:buNone/>
            </a:pPr>
            <a:endParaRPr lang="en-CA" sz="1600" dirty="0"/>
          </a:p>
          <a:p>
            <a:pPr marL="0" indent="0">
              <a:buNone/>
            </a:pPr>
            <a:endParaRPr lang="en-CA" sz="1600" dirty="0"/>
          </a:p>
          <a:p>
            <a:pPr marL="0" indent="0">
              <a:buNone/>
            </a:pPr>
            <a:r>
              <a:rPr lang="en-CA" sz="1600" dirty="0"/>
              <a:t>Legal professional quoted in the 2022 National Study, p. 327.</a:t>
            </a:r>
            <a:endParaRPr lang="en-US" sz="1600" dirty="0"/>
          </a:p>
          <a:p>
            <a:pPr marL="0" indent="0">
              <a:buNone/>
            </a:pPr>
            <a:endParaRPr lang="en-US" sz="2400" dirty="0"/>
          </a:p>
          <a:p>
            <a:pPr marL="0" indent="0">
              <a:buNone/>
            </a:pPr>
            <a:endParaRPr lang="en-US" sz="2400" dirty="0"/>
          </a:p>
        </p:txBody>
      </p:sp>
      <p:pic>
        <p:nvPicPr>
          <p:cNvPr id="5" name="Picture 4">
            <a:extLst>
              <a:ext uri="{FF2B5EF4-FFF2-40B4-BE49-F238E27FC236}">
                <a16:creationId xmlns:a16="http://schemas.microsoft.com/office/drawing/2014/main" id="{62DE2414-B098-48BD-69F1-2BAC946BE460}"/>
              </a:ext>
            </a:extLst>
          </p:cNvPr>
          <p:cNvPicPr>
            <a:picLocks noChangeAspect="1"/>
          </p:cNvPicPr>
          <p:nvPr/>
        </p:nvPicPr>
        <p:blipFill>
          <a:blip r:embed="rId2"/>
          <a:stretch>
            <a:fillRect/>
          </a:stretch>
        </p:blipFill>
        <p:spPr>
          <a:xfrm>
            <a:off x="-20782" y="-29266"/>
            <a:ext cx="9144000" cy="2014197"/>
          </a:xfrm>
          <a:prstGeom prst="rect">
            <a:avLst/>
          </a:prstGeom>
        </p:spPr>
      </p:pic>
    </p:spTree>
    <p:extLst>
      <p:ext uri="{BB962C8B-B14F-4D97-AF65-F5344CB8AC3E}">
        <p14:creationId xmlns:p14="http://schemas.microsoft.com/office/powerpoint/2010/main" val="13820135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D3387-36BE-EBE4-D269-A846EA2B8154}"/>
              </a:ext>
            </a:extLst>
          </p:cNvPr>
          <p:cNvSpPr>
            <a:spLocks noGrp="1"/>
          </p:cNvSpPr>
          <p:nvPr>
            <p:ph type="title"/>
          </p:nvPr>
        </p:nvSpPr>
        <p:spPr>
          <a:xfrm>
            <a:off x="457200" y="274638"/>
            <a:ext cx="8229600" cy="580595"/>
          </a:xfrm>
        </p:spPr>
        <p:txBody>
          <a:bodyPr>
            <a:normAutofit fontScale="90000"/>
          </a:bodyPr>
          <a:lstStyle/>
          <a:p>
            <a:r>
              <a:rPr lang="en-CA" b="1" dirty="0">
                <a:solidFill>
                  <a:schemeClr val="bg1"/>
                </a:solidFill>
              </a:rPr>
              <a:t>THE 2022 REPORT’S ANSWER: </a:t>
            </a:r>
            <a:br>
              <a:rPr lang="en-CA" b="1" dirty="0">
                <a:solidFill>
                  <a:schemeClr val="bg1"/>
                </a:solidFill>
              </a:rPr>
            </a:br>
            <a:r>
              <a:rPr lang="en-CA" b="1" dirty="0">
                <a:solidFill>
                  <a:schemeClr val="bg1"/>
                </a:solidFill>
              </a:rPr>
              <a:t>NOT INDIVIDUAL: IT’S SYSTEMIC </a:t>
            </a:r>
          </a:p>
        </p:txBody>
      </p:sp>
      <p:sp>
        <p:nvSpPr>
          <p:cNvPr id="3" name="Content Placeholder 2">
            <a:extLst>
              <a:ext uri="{FF2B5EF4-FFF2-40B4-BE49-F238E27FC236}">
                <a16:creationId xmlns:a16="http://schemas.microsoft.com/office/drawing/2014/main" id="{F62BCE6B-BF91-B41F-42A8-8AA9332F0653}"/>
              </a:ext>
            </a:extLst>
          </p:cNvPr>
          <p:cNvSpPr>
            <a:spLocks noGrp="1"/>
          </p:cNvSpPr>
          <p:nvPr>
            <p:ph idx="1"/>
          </p:nvPr>
        </p:nvSpPr>
        <p:spPr/>
        <p:txBody>
          <a:bodyPr>
            <a:normAutofit fontScale="85000" lnSpcReduction="10000"/>
          </a:bodyPr>
          <a:lstStyle/>
          <a:p>
            <a:r>
              <a:rPr lang="en-CA" b="1" dirty="0"/>
              <a:t>MEANINGFUL ACCOUNTABILITY</a:t>
            </a:r>
          </a:p>
          <a:p>
            <a:pPr lvl="1"/>
            <a:r>
              <a:rPr lang="en-CA" dirty="0"/>
              <a:t>Clear standards and actual consequences</a:t>
            </a:r>
          </a:p>
          <a:p>
            <a:r>
              <a:rPr lang="en-CA" b="1" dirty="0"/>
              <a:t>INDEPENDENT COMPLAINT PROCESSES</a:t>
            </a:r>
          </a:p>
          <a:p>
            <a:pPr lvl="1"/>
            <a:r>
              <a:rPr lang="en-CA" dirty="0"/>
              <a:t>Safe reporting and external investigation</a:t>
            </a:r>
          </a:p>
          <a:p>
            <a:r>
              <a:rPr lang="en-CA" b="1" dirty="0"/>
              <a:t>EDUCATION AND MENTORING</a:t>
            </a:r>
          </a:p>
          <a:p>
            <a:pPr lvl="1"/>
            <a:r>
              <a:rPr lang="en-CA" dirty="0"/>
              <a:t>Prevent incivility rather than merely reacting to it</a:t>
            </a:r>
          </a:p>
          <a:p>
            <a:r>
              <a:rPr lang="en-CA" b="1" dirty="0"/>
              <a:t>LEADERSHIP BY EXAMPLE</a:t>
            </a:r>
          </a:p>
          <a:p>
            <a:pPr lvl="1"/>
            <a:r>
              <a:rPr lang="en-CA" dirty="0"/>
              <a:t>Partners, managers and judges must model the standard</a:t>
            </a:r>
          </a:p>
          <a:p>
            <a:pPr marL="0" indent="0">
              <a:buNone/>
            </a:pPr>
            <a:endParaRPr lang="en-CA" i="1" dirty="0"/>
          </a:p>
          <a:p>
            <a:pPr marL="0" indent="0">
              <a:buNone/>
            </a:pPr>
            <a:r>
              <a:rPr lang="en-CA" i="1" dirty="0"/>
              <a:t>Among the recommendations of the 2022 National Study.</a:t>
            </a:r>
            <a:endParaRPr lang="en-CA" dirty="0"/>
          </a:p>
          <a:p>
            <a:pPr marL="0" indent="0">
              <a:buNone/>
            </a:pPr>
            <a:endParaRPr lang="en-CA" dirty="0"/>
          </a:p>
        </p:txBody>
      </p:sp>
    </p:spTree>
    <p:extLst>
      <p:ext uri="{BB962C8B-B14F-4D97-AF65-F5344CB8AC3E}">
        <p14:creationId xmlns:p14="http://schemas.microsoft.com/office/powerpoint/2010/main" val="21375880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FC4A4C9-2A7D-9384-F716-C74BF563A6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3B5353-CC7B-682E-2F4D-06AC7903CDAF}"/>
              </a:ext>
            </a:extLst>
          </p:cNvPr>
          <p:cNvSpPr>
            <a:spLocks noGrp="1"/>
          </p:cNvSpPr>
          <p:nvPr>
            <p:ph type="title"/>
          </p:nvPr>
        </p:nvSpPr>
        <p:spPr/>
        <p:txBody>
          <a:bodyPr/>
          <a:lstStyle/>
          <a:p>
            <a:endParaRPr lang="en-CA" dirty="0"/>
          </a:p>
        </p:txBody>
      </p:sp>
      <p:sp>
        <p:nvSpPr>
          <p:cNvPr id="7" name="Content Placeholder 6">
            <a:extLst>
              <a:ext uri="{FF2B5EF4-FFF2-40B4-BE49-F238E27FC236}">
                <a16:creationId xmlns:a16="http://schemas.microsoft.com/office/drawing/2014/main" id="{5A4AE65B-A9EC-5479-42EF-91F342AF43EE}"/>
              </a:ext>
            </a:extLst>
          </p:cNvPr>
          <p:cNvSpPr>
            <a:spLocks noGrp="1"/>
          </p:cNvSpPr>
          <p:nvPr>
            <p:ph idx="1"/>
          </p:nvPr>
        </p:nvSpPr>
        <p:spPr/>
        <p:txBody>
          <a:bodyPr/>
          <a:lstStyle/>
          <a:p>
            <a:endParaRPr lang="en-CA" dirty="0"/>
          </a:p>
        </p:txBody>
      </p:sp>
      <p:pic>
        <p:nvPicPr>
          <p:cNvPr id="4" name="Picture 3">
            <a:extLst>
              <a:ext uri="{FF2B5EF4-FFF2-40B4-BE49-F238E27FC236}">
                <a16:creationId xmlns:a16="http://schemas.microsoft.com/office/drawing/2014/main" id="{AD5548A7-3E15-23EC-1CD1-E6FEAFFE2816}"/>
              </a:ext>
            </a:extLst>
          </p:cNvPr>
          <p:cNvPicPr>
            <a:picLocks noChangeAspect="1"/>
          </p:cNvPicPr>
          <p:nvPr/>
        </p:nvPicPr>
        <p:blipFill>
          <a:blip r:embed="rId2"/>
          <a:stretch>
            <a:fillRect/>
          </a:stretch>
        </p:blipFill>
        <p:spPr>
          <a:xfrm>
            <a:off x="69924" y="763160"/>
            <a:ext cx="9004151" cy="5067527"/>
          </a:xfrm>
          <a:prstGeom prst="rect">
            <a:avLst/>
          </a:prstGeom>
        </p:spPr>
      </p:pic>
    </p:spTree>
    <p:extLst>
      <p:ext uri="{BB962C8B-B14F-4D97-AF65-F5344CB8AC3E}">
        <p14:creationId xmlns:p14="http://schemas.microsoft.com/office/powerpoint/2010/main" val="37501968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5D0CA-4642-55F1-44A3-E13300425C9D}"/>
              </a:ext>
            </a:extLst>
          </p:cNvPr>
          <p:cNvSpPr>
            <a:spLocks noGrp="1"/>
          </p:cNvSpPr>
          <p:nvPr>
            <p:ph type="title"/>
          </p:nvPr>
        </p:nvSpPr>
        <p:spPr/>
        <p:txBody>
          <a:bodyPr/>
          <a:lstStyle/>
          <a:p>
            <a:endParaRPr lang="en-CA"/>
          </a:p>
        </p:txBody>
      </p:sp>
      <p:pic>
        <p:nvPicPr>
          <p:cNvPr id="5" name="Content Placeholder 4">
            <a:extLst>
              <a:ext uri="{FF2B5EF4-FFF2-40B4-BE49-F238E27FC236}">
                <a16:creationId xmlns:a16="http://schemas.microsoft.com/office/drawing/2014/main" id="{6378AD6C-BF2B-9E92-4CE1-255E818545ED}"/>
              </a:ext>
            </a:extLst>
          </p:cNvPr>
          <p:cNvPicPr>
            <a:picLocks noGrp="1" noChangeAspect="1"/>
          </p:cNvPicPr>
          <p:nvPr>
            <p:ph idx="1"/>
          </p:nvPr>
        </p:nvPicPr>
        <p:blipFill>
          <a:blip r:embed="rId2"/>
          <a:stretch>
            <a:fillRect/>
          </a:stretch>
        </p:blipFill>
        <p:spPr>
          <a:xfrm>
            <a:off x="122309" y="492369"/>
            <a:ext cx="8899381" cy="5008563"/>
          </a:xfrm>
          <a:prstGeom prst="rect">
            <a:avLst/>
          </a:prstGeom>
        </p:spPr>
      </p:pic>
    </p:spTree>
    <p:extLst>
      <p:ext uri="{BB962C8B-B14F-4D97-AF65-F5344CB8AC3E}">
        <p14:creationId xmlns:p14="http://schemas.microsoft.com/office/powerpoint/2010/main" val="15860097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816AE-D543-9AEF-5D21-37EB4F2CCCBB}"/>
              </a:ext>
            </a:extLst>
          </p:cNvPr>
          <p:cNvSpPr>
            <a:spLocks noGrp="1"/>
          </p:cNvSpPr>
          <p:nvPr>
            <p:ph type="title"/>
          </p:nvPr>
        </p:nvSpPr>
        <p:spPr>
          <a:xfrm>
            <a:off x="-457200" y="-266131"/>
            <a:ext cx="10044752" cy="1683769"/>
          </a:xfrm>
        </p:spPr>
        <p:txBody>
          <a:bodyPr>
            <a:normAutofit/>
          </a:bodyPr>
          <a:lstStyle/>
          <a:p>
            <a:r>
              <a:rPr lang="en-CA" b="1" dirty="0">
                <a:solidFill>
                  <a:schemeClr val="bg1"/>
                </a:solidFill>
              </a:rPr>
              <a:t>What IS ONE THING WE CAN DO?</a:t>
            </a:r>
            <a:br>
              <a:rPr lang="en-CA" dirty="0">
                <a:solidFill>
                  <a:schemeClr val="bg1"/>
                </a:solidFill>
              </a:rPr>
            </a:br>
            <a:r>
              <a:rPr lang="en-CA" sz="2800" dirty="0">
                <a:solidFill>
                  <a:schemeClr val="bg1"/>
                </a:solidFill>
              </a:rPr>
              <a:t>Give ourselves time and space to respond</a:t>
            </a:r>
          </a:p>
        </p:txBody>
      </p:sp>
      <p:pic>
        <p:nvPicPr>
          <p:cNvPr id="5" name="Content Placeholder 4">
            <a:extLst>
              <a:ext uri="{FF2B5EF4-FFF2-40B4-BE49-F238E27FC236}">
                <a16:creationId xmlns:a16="http://schemas.microsoft.com/office/drawing/2014/main" id="{9E394B20-AA31-690B-4D68-205F3E2A9366}"/>
              </a:ext>
            </a:extLst>
          </p:cNvPr>
          <p:cNvPicPr>
            <a:picLocks noGrp="1" noChangeAspect="1"/>
          </p:cNvPicPr>
          <p:nvPr>
            <p:ph idx="1"/>
          </p:nvPr>
        </p:nvPicPr>
        <p:blipFill>
          <a:blip r:embed="rId2"/>
          <a:stretch>
            <a:fillRect/>
          </a:stretch>
        </p:blipFill>
        <p:spPr>
          <a:xfrm>
            <a:off x="45914" y="1610436"/>
            <a:ext cx="5557739" cy="5076966"/>
          </a:xfrm>
          <a:prstGeom prst="rect">
            <a:avLst/>
          </a:prstGeom>
        </p:spPr>
      </p:pic>
      <p:sp>
        <p:nvSpPr>
          <p:cNvPr id="6" name="TextBox 5">
            <a:extLst>
              <a:ext uri="{FF2B5EF4-FFF2-40B4-BE49-F238E27FC236}">
                <a16:creationId xmlns:a16="http://schemas.microsoft.com/office/drawing/2014/main" id="{45AE63AD-DD7E-F3D1-8811-8B18ABDC0BC5}"/>
              </a:ext>
            </a:extLst>
          </p:cNvPr>
          <p:cNvSpPr txBox="1"/>
          <p:nvPr/>
        </p:nvSpPr>
        <p:spPr>
          <a:xfrm>
            <a:off x="5820770" y="2279176"/>
            <a:ext cx="3179927" cy="2954655"/>
          </a:xfrm>
          <a:prstGeom prst="rect">
            <a:avLst/>
          </a:prstGeom>
          <a:noFill/>
        </p:spPr>
        <p:txBody>
          <a:bodyPr wrap="square" rtlCol="0">
            <a:spAutoFit/>
          </a:bodyPr>
          <a:lstStyle/>
          <a:p>
            <a:r>
              <a:rPr lang="en-CA" sz="2400" i="1" dirty="0">
                <a:solidFill>
                  <a:prstClr val="black"/>
                </a:solidFill>
              </a:rPr>
              <a:t>Between stimulus and response, there’s a space. In that space lies our freedom and power to choose our response. In our response lies our growth and freedom.</a:t>
            </a:r>
            <a:endParaRPr lang="en-CA" sz="2400" dirty="0">
              <a:solidFill>
                <a:prstClr val="black"/>
              </a:solidFill>
            </a:endParaRPr>
          </a:p>
          <a:p>
            <a:endParaRPr lang="en-CA" dirty="0"/>
          </a:p>
        </p:txBody>
      </p:sp>
    </p:spTree>
    <p:extLst>
      <p:ext uri="{BB962C8B-B14F-4D97-AF65-F5344CB8AC3E}">
        <p14:creationId xmlns:p14="http://schemas.microsoft.com/office/powerpoint/2010/main" val="6814675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BEDF9-441C-3F80-2706-DBFBA5B82E1A}"/>
              </a:ext>
            </a:extLst>
          </p:cNvPr>
          <p:cNvSpPr>
            <a:spLocks noGrp="1"/>
          </p:cNvSpPr>
          <p:nvPr>
            <p:ph type="title"/>
          </p:nvPr>
        </p:nvSpPr>
        <p:spPr/>
        <p:txBody>
          <a:bodyPr/>
          <a:lstStyle/>
          <a:p>
            <a:endParaRPr lang="en-CA"/>
          </a:p>
        </p:txBody>
      </p:sp>
      <p:pic>
        <p:nvPicPr>
          <p:cNvPr id="7" name="Content Placeholder 6">
            <a:extLst>
              <a:ext uri="{FF2B5EF4-FFF2-40B4-BE49-F238E27FC236}">
                <a16:creationId xmlns:a16="http://schemas.microsoft.com/office/drawing/2014/main" id="{EC661586-6E5C-D22A-87AB-44E3DF079A6E}"/>
              </a:ext>
            </a:extLst>
          </p:cNvPr>
          <p:cNvPicPr>
            <a:picLocks noGrp="1" noChangeAspect="1"/>
          </p:cNvPicPr>
          <p:nvPr>
            <p:ph idx="1"/>
          </p:nvPr>
        </p:nvPicPr>
        <p:blipFill>
          <a:blip r:embed="rId2"/>
          <a:stretch>
            <a:fillRect/>
          </a:stretch>
        </p:blipFill>
        <p:spPr>
          <a:xfrm>
            <a:off x="55598" y="424928"/>
            <a:ext cx="9088402" cy="5114944"/>
          </a:xfrm>
          <a:prstGeom prst="rect">
            <a:avLst/>
          </a:prstGeom>
        </p:spPr>
      </p:pic>
    </p:spTree>
    <p:extLst>
      <p:ext uri="{BB962C8B-B14F-4D97-AF65-F5344CB8AC3E}">
        <p14:creationId xmlns:p14="http://schemas.microsoft.com/office/powerpoint/2010/main" val="28566519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DD468-ED00-5472-58BA-39B27EFAD3FD}"/>
              </a:ext>
            </a:extLst>
          </p:cNvPr>
          <p:cNvSpPr>
            <a:spLocks noGrp="1"/>
          </p:cNvSpPr>
          <p:nvPr>
            <p:ph type="title"/>
          </p:nvPr>
        </p:nvSpPr>
        <p:spPr>
          <a:xfrm>
            <a:off x="0" y="-177500"/>
            <a:ext cx="8686800" cy="1489934"/>
          </a:xfrm>
        </p:spPr>
        <p:txBody>
          <a:bodyPr anchor="ctr">
            <a:normAutofit fontScale="90000"/>
          </a:bodyPr>
          <a:lstStyle/>
          <a:p>
            <a:pPr>
              <a:lnSpc>
                <a:spcPct val="100000"/>
              </a:lnSpc>
            </a:pPr>
            <a:r>
              <a:rPr lang="en-CA" b="1" dirty="0">
                <a:solidFill>
                  <a:schemeClr val="bg1"/>
                </a:solidFill>
              </a:rPr>
              <a:t>GROIA: Civility matters, but…</a:t>
            </a:r>
            <a:br>
              <a:rPr lang="en-CA" sz="3200" b="1" dirty="0">
                <a:solidFill>
                  <a:schemeClr val="bg1"/>
                </a:solidFill>
              </a:rPr>
            </a:br>
            <a:r>
              <a:rPr lang="en-CA" sz="3200" b="1" dirty="0">
                <a:solidFill>
                  <a:schemeClr val="bg1"/>
                </a:solidFill>
              </a:rPr>
              <a:t>WHEN DOES RESOLUTE ADVOCACY CROSS THE LINE?</a:t>
            </a:r>
            <a:endParaRPr lang="en-CA" sz="3700" b="1" dirty="0">
              <a:solidFill>
                <a:schemeClr val="bg1"/>
              </a:solidFill>
            </a:endParaRPr>
          </a:p>
        </p:txBody>
      </p:sp>
      <p:sp>
        <p:nvSpPr>
          <p:cNvPr id="3" name="Content Placeholder 2">
            <a:extLst>
              <a:ext uri="{FF2B5EF4-FFF2-40B4-BE49-F238E27FC236}">
                <a16:creationId xmlns:a16="http://schemas.microsoft.com/office/drawing/2014/main" id="{385B5E79-9C05-15B2-81C7-572265BF60F2}"/>
              </a:ext>
            </a:extLst>
          </p:cNvPr>
          <p:cNvSpPr>
            <a:spLocks noGrp="1"/>
          </p:cNvSpPr>
          <p:nvPr>
            <p:ph sz="half" idx="1"/>
          </p:nvPr>
        </p:nvSpPr>
        <p:spPr>
          <a:xfrm>
            <a:off x="215153" y="2178424"/>
            <a:ext cx="4280647" cy="3947739"/>
          </a:xfrm>
        </p:spPr>
        <p:txBody>
          <a:bodyPr>
            <a:normAutofit/>
          </a:bodyPr>
          <a:lstStyle/>
          <a:p>
            <a:pPr lvl="0"/>
            <a:r>
              <a:rPr lang="en-CA" sz="2400" b="1" dirty="0"/>
              <a:t>When does forceful advocacy become professional misconduct? </a:t>
            </a:r>
          </a:p>
          <a:p>
            <a:pPr lvl="0"/>
            <a:r>
              <a:rPr lang="en-CA" sz="2400" b="1" dirty="0"/>
              <a:t>How did the Supreme Court draw that boundary in </a:t>
            </a:r>
            <a:r>
              <a:rPr lang="en-CA" sz="2400" b="1" i="1" dirty="0" err="1"/>
              <a:t>Groia</a:t>
            </a:r>
            <a:r>
              <a:rPr lang="en-CA" sz="2400" b="1" dirty="0"/>
              <a:t>? </a:t>
            </a:r>
          </a:p>
          <a:p>
            <a:pPr lvl="0"/>
            <a:r>
              <a:rPr lang="en-CA" sz="2400" b="1" dirty="0"/>
              <a:t>Did </a:t>
            </a:r>
            <a:r>
              <a:rPr lang="en-CA" sz="2400" b="1" i="1" dirty="0" err="1"/>
              <a:t>Groia</a:t>
            </a:r>
            <a:r>
              <a:rPr lang="en-CA" sz="2400" b="1" dirty="0"/>
              <a:t> make incivility harder to regulate—or chill regulators from trying?</a:t>
            </a:r>
            <a:endParaRPr lang="en-CA" sz="2400" dirty="0"/>
          </a:p>
          <a:p>
            <a:pPr marL="0" indent="0">
              <a:lnSpc>
                <a:spcPct val="90000"/>
              </a:lnSpc>
              <a:buNone/>
            </a:pPr>
            <a:endParaRPr lang="en-CA" sz="2400" dirty="0"/>
          </a:p>
        </p:txBody>
      </p:sp>
      <p:pic>
        <p:nvPicPr>
          <p:cNvPr id="5" name="Picture 4">
            <a:extLst>
              <a:ext uri="{FF2B5EF4-FFF2-40B4-BE49-F238E27FC236}">
                <a16:creationId xmlns:a16="http://schemas.microsoft.com/office/drawing/2014/main" id="{B30B03EE-5E5A-306A-E69C-B5488455285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648199" y="2903590"/>
            <a:ext cx="4038600" cy="2695765"/>
          </a:xfrm>
          <a:prstGeom prst="rect">
            <a:avLst/>
          </a:prstGeom>
          <a:noFill/>
        </p:spPr>
      </p:pic>
      <p:sp>
        <p:nvSpPr>
          <p:cNvPr id="6" name="TextBox 5">
            <a:extLst>
              <a:ext uri="{FF2B5EF4-FFF2-40B4-BE49-F238E27FC236}">
                <a16:creationId xmlns:a16="http://schemas.microsoft.com/office/drawing/2014/main" id="{9D0B7A59-5458-6879-7EE6-61C2224A4067}"/>
              </a:ext>
            </a:extLst>
          </p:cNvPr>
          <p:cNvSpPr txBox="1"/>
          <p:nvPr/>
        </p:nvSpPr>
        <p:spPr>
          <a:xfrm>
            <a:off x="4711850" y="1375129"/>
            <a:ext cx="3974950" cy="1489934"/>
          </a:xfrm>
          <a:prstGeom prst="rect">
            <a:avLst/>
          </a:prstGeom>
          <a:noFill/>
        </p:spPr>
        <p:txBody>
          <a:bodyPr wrap="square" rtlCol="0">
            <a:spAutoFit/>
          </a:bodyPr>
          <a:lstStyle/>
          <a:p>
            <a:r>
              <a:rPr lang="en-CA" b="1" dirty="0"/>
              <a:t>“Trials are not—nor are they meant to be—tea parties.”</a:t>
            </a:r>
          </a:p>
          <a:p>
            <a:endParaRPr lang="en-CA" b="1" dirty="0"/>
          </a:p>
          <a:p>
            <a:r>
              <a:rPr lang="en-CA" i="1" dirty="0" err="1"/>
              <a:t>Groia</a:t>
            </a:r>
            <a:r>
              <a:rPr lang="en-CA" i="1" dirty="0"/>
              <a:t> v. Law Society of Upper Canada, 2018 SCC 27</a:t>
            </a:r>
            <a:endParaRPr lang="en-CA" dirty="0"/>
          </a:p>
        </p:txBody>
      </p:sp>
    </p:spTree>
    <p:extLst>
      <p:ext uri="{BB962C8B-B14F-4D97-AF65-F5344CB8AC3E}">
        <p14:creationId xmlns:p14="http://schemas.microsoft.com/office/powerpoint/2010/main" val="6744914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CC16C-9F8C-ABC5-F70E-58870631B7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FCF122-D040-EDEC-28D0-D8A98D7A991B}"/>
              </a:ext>
            </a:extLst>
          </p:cNvPr>
          <p:cNvSpPr>
            <a:spLocks noGrp="1"/>
          </p:cNvSpPr>
          <p:nvPr>
            <p:ph type="title"/>
          </p:nvPr>
        </p:nvSpPr>
        <p:spPr>
          <a:xfrm>
            <a:off x="0" y="274638"/>
            <a:ext cx="8893834" cy="690878"/>
          </a:xfrm>
        </p:spPr>
        <p:txBody>
          <a:bodyPr>
            <a:normAutofit fontScale="90000"/>
          </a:bodyPr>
          <a:lstStyle/>
          <a:p>
            <a:pPr marL="342900" indent="-342900">
              <a:buFont typeface="Arial"/>
              <a:buChar char="•"/>
            </a:pPr>
            <a:br>
              <a:rPr lang="en-CA" b="1" dirty="0">
                <a:solidFill>
                  <a:schemeClr val="bg1"/>
                </a:solidFill>
              </a:rPr>
            </a:br>
            <a:r>
              <a:rPr lang="en-CA" sz="3600" b="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INCIVILITY AND BULLYING IN PRACTICE</a:t>
            </a:r>
            <a:br>
              <a:rPr lang="en-CA" sz="3600" b="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br>
            <a:r>
              <a:rPr lang="en-CA" sz="36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Impact of </a:t>
            </a:r>
            <a:r>
              <a:rPr lang="en-CA" sz="3600" kern="100" dirty="0" err="1">
                <a:solidFill>
                  <a:schemeClr val="bg1"/>
                </a:solidFill>
                <a:latin typeface="Aptos" panose="020B0004020202020204" pitchFamily="34" charset="0"/>
                <a:ea typeface="Aptos" panose="020B0004020202020204" pitchFamily="34" charset="0"/>
                <a:cs typeface="Times New Roman" panose="02020603050405020304" pitchFamily="18" charset="0"/>
              </a:rPr>
              <a:t>Groia</a:t>
            </a:r>
            <a:r>
              <a:rPr lang="en-CA" sz="36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Bullying as a Strategy</a:t>
            </a:r>
            <a:br>
              <a:rPr lang="en-CA" b="1" dirty="0">
                <a:solidFill>
                  <a:schemeClr val="bg1"/>
                </a:solidFill>
              </a:rPr>
            </a:br>
            <a:endParaRPr lang="en-CA" b="1" dirty="0">
              <a:solidFill>
                <a:schemeClr val="bg1"/>
              </a:solidFill>
            </a:endParaRPr>
          </a:p>
        </p:txBody>
      </p:sp>
      <p:sp>
        <p:nvSpPr>
          <p:cNvPr id="4" name="Content Placeholder 3">
            <a:extLst>
              <a:ext uri="{FF2B5EF4-FFF2-40B4-BE49-F238E27FC236}">
                <a16:creationId xmlns:a16="http://schemas.microsoft.com/office/drawing/2014/main" id="{59408585-7A79-B91A-D130-60064A680487}"/>
              </a:ext>
            </a:extLst>
          </p:cNvPr>
          <p:cNvSpPr>
            <a:spLocks noGrp="1"/>
          </p:cNvSpPr>
          <p:nvPr>
            <p:ph sz="half" idx="1"/>
          </p:nvPr>
        </p:nvSpPr>
        <p:spPr/>
        <p:txBody>
          <a:bodyPr>
            <a:normAutofit fontScale="85000" lnSpcReduction="10000"/>
          </a:bodyPr>
          <a:lstStyle/>
          <a:p>
            <a:pPr>
              <a:buFont typeface="Arial" panose="020B0604020202020204" pitchFamily="34" charset="0"/>
              <a:buChar char="•"/>
            </a:pPr>
            <a:r>
              <a:rPr lang="en-US" dirty="0"/>
              <a:t>35 years experience.</a:t>
            </a:r>
          </a:p>
          <a:p>
            <a:pPr>
              <a:buFont typeface="Arial" panose="020B0604020202020204" pitchFamily="34" charset="0"/>
              <a:buChar char="•"/>
            </a:pPr>
            <a:r>
              <a:rPr lang="en-US" dirty="0"/>
              <a:t>Administrative Law across Alberta, NWT, Nunavut, and Yukon.</a:t>
            </a:r>
          </a:p>
          <a:p>
            <a:pPr>
              <a:buFont typeface="Arial" panose="020B0604020202020204" pitchFamily="34" charset="0"/>
              <a:buChar char="•"/>
            </a:pPr>
            <a:r>
              <a:rPr lang="en-US" dirty="0"/>
              <a:t> Managing Partner and KC.</a:t>
            </a:r>
          </a:p>
          <a:p>
            <a:pPr>
              <a:buFont typeface="Arial" panose="020B0604020202020204" pitchFamily="34" charset="0"/>
              <a:buChar char="•"/>
            </a:pPr>
            <a:r>
              <a:rPr lang="en-CA" dirty="0"/>
              <a:t>Prosecution counsel in professional discipline proceedings and counsel to professional regulators.</a:t>
            </a:r>
          </a:p>
          <a:p>
            <a:r>
              <a:rPr lang="en-CA" dirty="0"/>
              <a:t>Peer mentor and long-time supporter of Alberta Assist</a:t>
            </a:r>
          </a:p>
          <a:p>
            <a:endParaRPr lang="en-CA" dirty="0"/>
          </a:p>
        </p:txBody>
      </p:sp>
      <p:pic>
        <p:nvPicPr>
          <p:cNvPr id="5" name="Picture 4">
            <a:extLst>
              <a:ext uri="{FF2B5EF4-FFF2-40B4-BE49-F238E27FC236}">
                <a16:creationId xmlns:a16="http://schemas.microsoft.com/office/drawing/2014/main" id="{5C069ACD-A810-C450-D163-D9762A70F7D5}"/>
              </a:ext>
            </a:extLst>
          </p:cNvPr>
          <p:cNvPicPr>
            <a:picLocks noChangeAspect="1"/>
          </p:cNvPicPr>
          <p:nvPr/>
        </p:nvPicPr>
        <p:blipFill>
          <a:blip r:embed="rId2"/>
          <a:stretch>
            <a:fillRect/>
          </a:stretch>
        </p:blipFill>
        <p:spPr>
          <a:xfrm>
            <a:off x="4805032" y="1133635"/>
            <a:ext cx="4088802" cy="5544064"/>
          </a:xfrm>
          <a:prstGeom prst="rect">
            <a:avLst/>
          </a:prstGeom>
        </p:spPr>
      </p:pic>
    </p:spTree>
    <p:extLst>
      <p:ext uri="{BB962C8B-B14F-4D97-AF65-F5344CB8AC3E}">
        <p14:creationId xmlns:p14="http://schemas.microsoft.com/office/powerpoint/2010/main" val="15803026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B1FF0E9-E075-A450-8F45-2324EAAF0F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F49612-60CC-0B30-7094-AFE58A1C92E2}"/>
              </a:ext>
            </a:extLst>
          </p:cNvPr>
          <p:cNvSpPr>
            <a:spLocks noGrp="1"/>
          </p:cNvSpPr>
          <p:nvPr>
            <p:ph type="title"/>
          </p:nvPr>
        </p:nvSpPr>
        <p:spPr>
          <a:xfrm>
            <a:off x="1203650" y="1646713"/>
            <a:ext cx="6736702" cy="247910"/>
          </a:xfrm>
        </p:spPr>
        <p:txBody>
          <a:bodyPr>
            <a:noAutofit/>
          </a:bodyPr>
          <a:lstStyle/>
          <a:p>
            <a:pPr algn="ctr"/>
            <a:br>
              <a:rPr lang="en-CA" sz="5400" dirty="0">
                <a:solidFill>
                  <a:schemeClr val="bg1"/>
                </a:solidFill>
              </a:rPr>
            </a:br>
            <a:br>
              <a:rPr lang="en-CA" sz="5400" dirty="0">
                <a:solidFill>
                  <a:schemeClr val="bg1"/>
                </a:solidFill>
              </a:rPr>
            </a:br>
            <a:br>
              <a:rPr lang="en-CA" sz="5400" dirty="0">
                <a:solidFill>
                  <a:schemeClr val="bg1"/>
                </a:solidFill>
              </a:rPr>
            </a:br>
            <a:br>
              <a:rPr lang="en-CA" sz="5400" dirty="0">
                <a:solidFill>
                  <a:schemeClr val="bg1"/>
                </a:solidFill>
              </a:rPr>
            </a:br>
            <a:br>
              <a:rPr lang="en-CA" sz="5400" dirty="0">
                <a:solidFill>
                  <a:schemeClr val="bg1"/>
                </a:solidFill>
              </a:rPr>
            </a:br>
            <a:br>
              <a:rPr lang="en-CA" sz="5400" dirty="0">
                <a:solidFill>
                  <a:schemeClr val="bg1"/>
                </a:solidFill>
              </a:rPr>
            </a:br>
            <a:br>
              <a:rPr lang="en-CA" sz="6600" b="1" dirty="0">
                <a:solidFill>
                  <a:schemeClr val="bg1"/>
                </a:solidFill>
              </a:rPr>
            </a:br>
            <a:br>
              <a:rPr lang="en-CA" sz="3600" b="1" dirty="0">
                <a:solidFill>
                  <a:schemeClr val="bg1"/>
                </a:solidFill>
              </a:rPr>
            </a:br>
            <a:br>
              <a:rPr lang="en-CA" sz="3000" b="1" dirty="0">
                <a:solidFill>
                  <a:schemeClr val="bg1"/>
                </a:solidFill>
              </a:rPr>
            </a:br>
            <a:br>
              <a:rPr lang="en-CA" sz="5400" b="1" dirty="0">
                <a:solidFill>
                  <a:schemeClr val="bg1"/>
                </a:solidFill>
              </a:rPr>
            </a:br>
            <a:endParaRPr lang="en-CA" sz="2025" dirty="0">
              <a:solidFill>
                <a:schemeClr val="bg1"/>
              </a:solidFill>
            </a:endParaRPr>
          </a:p>
        </p:txBody>
      </p:sp>
      <p:sp>
        <p:nvSpPr>
          <p:cNvPr id="3" name="Content Placeholder 2">
            <a:extLst>
              <a:ext uri="{FF2B5EF4-FFF2-40B4-BE49-F238E27FC236}">
                <a16:creationId xmlns:a16="http://schemas.microsoft.com/office/drawing/2014/main" id="{47EFD790-7446-C572-42F0-38BDDC351ED1}"/>
              </a:ext>
            </a:extLst>
          </p:cNvPr>
          <p:cNvSpPr>
            <a:spLocks noGrp="1"/>
          </p:cNvSpPr>
          <p:nvPr>
            <p:ph idx="1"/>
          </p:nvPr>
        </p:nvSpPr>
        <p:spPr>
          <a:xfrm flipV="1">
            <a:off x="3802225" y="4965810"/>
            <a:ext cx="3947426" cy="48229"/>
          </a:xfrm>
        </p:spPr>
        <p:txBody>
          <a:bodyPr>
            <a:normAutofit fontScale="25000" lnSpcReduction="20000"/>
          </a:bodyPr>
          <a:lstStyle/>
          <a:p>
            <a:pPr marL="0" indent="0" algn="ctr">
              <a:buNone/>
            </a:pPr>
            <a:endParaRPr lang="en-CA" dirty="0">
              <a:solidFill>
                <a:schemeClr val="bg1"/>
              </a:solidFill>
            </a:endParaRPr>
          </a:p>
          <a:p>
            <a:pPr marL="0" indent="0" algn="ctr">
              <a:buNone/>
            </a:pPr>
            <a:endParaRPr lang="en-CA" sz="5400" dirty="0">
              <a:solidFill>
                <a:schemeClr val="bg1"/>
              </a:solidFill>
              <a:latin typeface="+mj-lt"/>
              <a:ea typeface="+mj-ea"/>
              <a:cs typeface="+mj-cs"/>
            </a:endParaRPr>
          </a:p>
        </p:txBody>
      </p:sp>
      <p:pic>
        <p:nvPicPr>
          <p:cNvPr id="8" name="Picture 7">
            <a:extLst>
              <a:ext uri="{FF2B5EF4-FFF2-40B4-BE49-F238E27FC236}">
                <a16:creationId xmlns:a16="http://schemas.microsoft.com/office/drawing/2014/main" id="{83FB7F22-D635-9548-537F-F38FB94F0DBD}"/>
              </a:ext>
            </a:extLst>
          </p:cNvPr>
          <p:cNvPicPr>
            <a:picLocks noChangeAspect="1"/>
          </p:cNvPicPr>
          <p:nvPr/>
        </p:nvPicPr>
        <p:blipFill>
          <a:blip r:embed="rId3"/>
          <a:stretch>
            <a:fillRect/>
          </a:stretch>
        </p:blipFill>
        <p:spPr>
          <a:xfrm>
            <a:off x="0" y="855883"/>
            <a:ext cx="9144000" cy="5146234"/>
          </a:xfrm>
          <a:prstGeom prst="rect">
            <a:avLst/>
          </a:prstGeom>
        </p:spPr>
      </p:pic>
    </p:spTree>
    <p:extLst>
      <p:ext uri="{BB962C8B-B14F-4D97-AF65-F5344CB8AC3E}">
        <p14:creationId xmlns:p14="http://schemas.microsoft.com/office/powerpoint/2010/main" val="1074802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54585-AD33-66D4-EC00-BE5979FD3694}"/>
              </a:ext>
            </a:extLst>
          </p:cNvPr>
          <p:cNvSpPr>
            <a:spLocks noGrp="1"/>
          </p:cNvSpPr>
          <p:nvPr>
            <p:ph type="title"/>
          </p:nvPr>
        </p:nvSpPr>
        <p:spPr/>
        <p:txBody>
          <a:bodyPr/>
          <a:lstStyle/>
          <a:p>
            <a:endParaRPr lang="en-CA"/>
          </a:p>
        </p:txBody>
      </p:sp>
      <p:pic>
        <p:nvPicPr>
          <p:cNvPr id="5" name="Content Placeholder 4">
            <a:extLst>
              <a:ext uri="{FF2B5EF4-FFF2-40B4-BE49-F238E27FC236}">
                <a16:creationId xmlns:a16="http://schemas.microsoft.com/office/drawing/2014/main" id="{CDB4A381-F31A-9BD8-9CE3-49E069977165}"/>
              </a:ext>
            </a:extLst>
          </p:cNvPr>
          <p:cNvPicPr>
            <a:picLocks noGrp="1" noChangeAspect="1"/>
          </p:cNvPicPr>
          <p:nvPr>
            <p:ph idx="1"/>
          </p:nvPr>
        </p:nvPicPr>
        <p:blipFill>
          <a:blip r:embed="rId2"/>
          <a:stretch>
            <a:fillRect/>
          </a:stretch>
        </p:blipFill>
        <p:spPr>
          <a:xfrm>
            <a:off x="-210140" y="473336"/>
            <a:ext cx="9207337" cy="5181881"/>
          </a:xfrm>
          <a:prstGeom prst="rect">
            <a:avLst/>
          </a:prstGeom>
        </p:spPr>
      </p:pic>
    </p:spTree>
    <p:extLst>
      <p:ext uri="{BB962C8B-B14F-4D97-AF65-F5344CB8AC3E}">
        <p14:creationId xmlns:p14="http://schemas.microsoft.com/office/powerpoint/2010/main" val="18615596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1BA0D-3C78-0C4C-73B8-CA303DDC65C2}"/>
              </a:ext>
            </a:extLst>
          </p:cNvPr>
          <p:cNvSpPr>
            <a:spLocks noGrp="1"/>
          </p:cNvSpPr>
          <p:nvPr>
            <p:ph type="title"/>
          </p:nvPr>
        </p:nvSpPr>
        <p:spPr>
          <a:xfrm>
            <a:off x="457200" y="0"/>
            <a:ext cx="8229600" cy="1143000"/>
          </a:xfrm>
        </p:spPr>
        <p:txBody>
          <a:bodyPr/>
          <a:lstStyle/>
          <a:p>
            <a:r>
              <a:rPr lang="en-CA" b="1" dirty="0">
                <a:solidFill>
                  <a:schemeClr val="bg1"/>
                </a:solidFill>
              </a:rPr>
              <a:t>MAKING LAW MORE HUMANE</a:t>
            </a:r>
            <a:br>
              <a:rPr lang="en-CA" b="1" dirty="0">
                <a:solidFill>
                  <a:schemeClr val="bg1"/>
                </a:solidFill>
              </a:rPr>
            </a:br>
            <a:r>
              <a:rPr lang="en-CA" b="1" dirty="0">
                <a:solidFill>
                  <a:schemeClr val="bg1"/>
                </a:solidFill>
              </a:rPr>
              <a:t>ONE HUMAN AT A TIME</a:t>
            </a:r>
          </a:p>
        </p:txBody>
      </p:sp>
      <p:sp>
        <p:nvSpPr>
          <p:cNvPr id="3" name="Content Placeholder 2">
            <a:extLst>
              <a:ext uri="{FF2B5EF4-FFF2-40B4-BE49-F238E27FC236}">
                <a16:creationId xmlns:a16="http://schemas.microsoft.com/office/drawing/2014/main" id="{D1DF6125-0153-93E3-9A1B-DC6935A90568}"/>
              </a:ext>
            </a:extLst>
          </p:cNvPr>
          <p:cNvSpPr>
            <a:spLocks noGrp="1"/>
          </p:cNvSpPr>
          <p:nvPr>
            <p:ph idx="1"/>
          </p:nvPr>
        </p:nvSpPr>
        <p:spPr>
          <a:xfrm>
            <a:off x="-91440" y="1143000"/>
            <a:ext cx="8649148" cy="4816736"/>
          </a:xfrm>
        </p:spPr>
        <p:txBody>
          <a:bodyPr>
            <a:noAutofit/>
          </a:bodyPr>
          <a:lstStyle/>
          <a:p>
            <a:pPr marL="0" indent="0" algn="ctr">
              <a:buNone/>
            </a:pPr>
            <a:endParaRPr lang="en-CA" sz="2100" b="1" dirty="0"/>
          </a:p>
          <a:p>
            <a:pPr marL="0" indent="0" algn="ctr">
              <a:buNone/>
            </a:pPr>
            <a:r>
              <a:rPr lang="en-US" dirty="0"/>
              <a:t>"Individually, we are one drop. Together, we are an ocean."</a:t>
            </a:r>
          </a:p>
          <a:p>
            <a:pPr marL="0" indent="0" algn="ctr">
              <a:buNone/>
            </a:pPr>
            <a:r>
              <a:rPr lang="en-CA" dirty="0"/>
              <a:t>– Ryunosuke </a:t>
            </a:r>
            <a:r>
              <a:rPr lang="en-CA" dirty="0" err="1"/>
              <a:t>Satoro</a:t>
            </a:r>
            <a:r>
              <a:rPr lang="en-CA" dirty="0"/>
              <a:t>, Japanese writer (1892-1927)</a:t>
            </a:r>
            <a:endParaRPr lang="en-CA" sz="2100" b="1" dirty="0"/>
          </a:p>
          <a:p>
            <a:pPr algn="ctr">
              <a:buNone/>
            </a:pPr>
            <a:endParaRPr lang="en-CA" sz="2800" b="1" dirty="0"/>
          </a:p>
          <a:p>
            <a:pPr algn="ctr">
              <a:buNone/>
            </a:pPr>
            <a:r>
              <a:rPr lang="en-CA" sz="2800" b="1" dirty="0"/>
              <a:t>WE MAY WORK IN AN ADVERSARIAL SYSTEM.</a:t>
            </a:r>
          </a:p>
          <a:p>
            <a:pPr algn="ctr">
              <a:buNone/>
            </a:pPr>
            <a:endParaRPr lang="en-CA" sz="2800" dirty="0"/>
          </a:p>
          <a:p>
            <a:pPr algn="ctr">
              <a:buNone/>
            </a:pPr>
            <a:r>
              <a:rPr lang="en-CA" sz="2800" b="1" dirty="0"/>
              <a:t>BUT THAT DOESN’T MEAN WE MUST BE ADVERSARIAL</a:t>
            </a:r>
            <a:br>
              <a:rPr lang="en-CA" sz="2800" b="1" dirty="0"/>
            </a:br>
            <a:r>
              <a:rPr lang="en-CA" sz="2800" b="1" dirty="0"/>
              <a:t>WITH THE HUMANS DOING THE LAWYERING.</a:t>
            </a:r>
          </a:p>
          <a:p>
            <a:pPr algn="ctr">
              <a:buNone/>
            </a:pPr>
            <a:r>
              <a:rPr lang="en-CA" sz="2800" b="1" dirty="0"/>
              <a:t>STARTING WITH OURSELVES.</a:t>
            </a:r>
            <a:endParaRPr lang="en-CA" sz="2800" dirty="0"/>
          </a:p>
        </p:txBody>
      </p:sp>
    </p:spTree>
    <p:extLst>
      <p:ext uri="{BB962C8B-B14F-4D97-AF65-F5344CB8AC3E}">
        <p14:creationId xmlns:p14="http://schemas.microsoft.com/office/powerpoint/2010/main" val="34595772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4478FA9-636A-0542-2D42-8B250FADE9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36ED52-2706-9D85-9F5C-6AAE637E5769}"/>
              </a:ext>
            </a:extLst>
          </p:cNvPr>
          <p:cNvSpPr>
            <a:spLocks noGrp="1"/>
          </p:cNvSpPr>
          <p:nvPr>
            <p:ph type="title"/>
          </p:nvPr>
        </p:nvSpPr>
        <p:spPr/>
        <p:txBody>
          <a:bodyPr/>
          <a:lstStyle/>
          <a:p>
            <a:endParaRPr lang="en-CA" dirty="0"/>
          </a:p>
        </p:txBody>
      </p:sp>
      <p:sp>
        <p:nvSpPr>
          <p:cNvPr id="7" name="Content Placeholder 6">
            <a:extLst>
              <a:ext uri="{FF2B5EF4-FFF2-40B4-BE49-F238E27FC236}">
                <a16:creationId xmlns:a16="http://schemas.microsoft.com/office/drawing/2014/main" id="{8892ACAB-41AC-4620-D3E3-1E0AF960AED1}"/>
              </a:ext>
            </a:extLst>
          </p:cNvPr>
          <p:cNvSpPr>
            <a:spLocks noGrp="1"/>
          </p:cNvSpPr>
          <p:nvPr>
            <p:ph idx="1"/>
          </p:nvPr>
        </p:nvSpPr>
        <p:spPr/>
        <p:txBody>
          <a:bodyPr/>
          <a:lstStyle/>
          <a:p>
            <a:endParaRPr lang="en-CA" dirty="0"/>
          </a:p>
        </p:txBody>
      </p:sp>
      <p:pic>
        <p:nvPicPr>
          <p:cNvPr id="8" name="Content Placeholder 4">
            <a:extLst>
              <a:ext uri="{FF2B5EF4-FFF2-40B4-BE49-F238E27FC236}">
                <a16:creationId xmlns:a16="http://schemas.microsoft.com/office/drawing/2014/main" id="{5DA2E830-EBFD-A98F-640F-70A725C65CF9}"/>
              </a:ext>
            </a:extLst>
          </p:cNvPr>
          <p:cNvPicPr>
            <a:picLocks noChangeAspect="1"/>
          </p:cNvPicPr>
          <p:nvPr/>
        </p:nvPicPr>
        <p:blipFill>
          <a:blip r:embed="rId2"/>
          <a:stretch>
            <a:fillRect/>
          </a:stretch>
        </p:blipFill>
        <p:spPr>
          <a:xfrm>
            <a:off x="213633" y="1468438"/>
            <a:ext cx="8366263" cy="4708525"/>
          </a:xfrm>
          <a:prstGeom prst="rect">
            <a:avLst/>
          </a:prstGeom>
        </p:spPr>
      </p:pic>
    </p:spTree>
    <p:extLst>
      <p:ext uri="{BB962C8B-B14F-4D97-AF65-F5344CB8AC3E}">
        <p14:creationId xmlns:p14="http://schemas.microsoft.com/office/powerpoint/2010/main" val="23196530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F4A00-A40B-7770-1F3F-6F2D746339DA}"/>
              </a:ext>
            </a:extLst>
          </p:cNvPr>
          <p:cNvSpPr>
            <a:spLocks noGrp="1"/>
          </p:cNvSpPr>
          <p:nvPr>
            <p:ph type="title"/>
          </p:nvPr>
        </p:nvSpPr>
        <p:spPr/>
        <p:txBody>
          <a:bodyPr>
            <a:normAutofit/>
          </a:bodyPr>
          <a:lstStyle/>
          <a:p>
            <a:r>
              <a:rPr lang="en-US" sz="3600" b="1" dirty="0">
                <a:solidFill>
                  <a:schemeClr val="bg1"/>
                </a:solidFill>
              </a:rPr>
              <a:t>Contact</a:t>
            </a:r>
            <a:r>
              <a:rPr lang="en-US" sz="3600" b="1" dirty="0"/>
              <a:t> </a:t>
            </a:r>
            <a:r>
              <a:rPr lang="en-US" sz="3600" b="1" dirty="0">
                <a:solidFill>
                  <a:schemeClr val="bg1"/>
                </a:solidFill>
              </a:rPr>
              <a:t>Info</a:t>
            </a:r>
            <a:endParaRPr lang="en-CA" sz="3600" b="1" dirty="0">
              <a:solidFill>
                <a:schemeClr val="bg1"/>
              </a:solidFill>
            </a:endParaRPr>
          </a:p>
        </p:txBody>
      </p:sp>
      <p:sp>
        <p:nvSpPr>
          <p:cNvPr id="3" name="Content Placeholder 2">
            <a:extLst>
              <a:ext uri="{FF2B5EF4-FFF2-40B4-BE49-F238E27FC236}">
                <a16:creationId xmlns:a16="http://schemas.microsoft.com/office/drawing/2014/main" id="{B80E68D9-A51A-3F01-50CB-174DB7B903EF}"/>
              </a:ext>
            </a:extLst>
          </p:cNvPr>
          <p:cNvSpPr>
            <a:spLocks noGrp="1"/>
          </p:cNvSpPr>
          <p:nvPr>
            <p:ph idx="1"/>
          </p:nvPr>
        </p:nvSpPr>
        <p:spPr>
          <a:xfrm>
            <a:off x="457200" y="1600200"/>
            <a:ext cx="8686800" cy="4525963"/>
          </a:xfrm>
        </p:spPr>
        <p:txBody>
          <a:bodyPr>
            <a:normAutofit/>
          </a:bodyPr>
          <a:lstStyle/>
          <a:p>
            <a:r>
              <a:rPr lang="en-US" dirty="0"/>
              <a:t>Marc D. Adler: 1-587-779-7203</a:t>
            </a:r>
          </a:p>
          <a:p>
            <a:pPr marL="0" indent="0">
              <a:buNone/>
            </a:pPr>
            <a:r>
              <a:rPr lang="en-US" dirty="0">
                <a:hlinkClick r:id="rId3"/>
              </a:rPr>
              <a:t>Programdirector@lawyersassist.ca</a:t>
            </a:r>
            <a:endParaRPr lang="en-US" dirty="0"/>
          </a:p>
          <a:p>
            <a:pPr marL="0" indent="0">
              <a:buNone/>
            </a:pPr>
            <a:r>
              <a:rPr lang="en-US" dirty="0"/>
              <a:t>Assist </a:t>
            </a:r>
            <a:r>
              <a:rPr lang="en-CA" dirty="0" err="1"/>
              <a:t>Website:</a:t>
            </a:r>
            <a:r>
              <a:rPr lang="en-CA" dirty="0" err="1">
                <a:solidFill>
                  <a:srgbClr val="00B0F0"/>
                </a:solidFill>
              </a:rPr>
              <a:t>www.lawyersassist.ca</a:t>
            </a:r>
            <a:endParaRPr lang="en-CA" dirty="0">
              <a:solidFill>
                <a:srgbClr val="00B0F0"/>
              </a:solidFill>
            </a:endParaRPr>
          </a:p>
          <a:p>
            <a:pPr marL="0" indent="0">
              <a:buNone/>
            </a:pPr>
            <a:endParaRPr lang="en-CA" dirty="0"/>
          </a:p>
          <a:p>
            <a:r>
              <a:rPr lang="en-CA" dirty="0"/>
              <a:t>Craig Boyer: </a:t>
            </a:r>
            <a:r>
              <a:rPr lang="en-CA" dirty="0">
                <a:hlinkClick r:id="rId4"/>
              </a:rPr>
              <a:t>craig@shoresjardine.com</a:t>
            </a:r>
            <a:endParaRPr lang="en-CA" dirty="0"/>
          </a:p>
          <a:p>
            <a:pPr marL="0" indent="0">
              <a:buNone/>
            </a:pPr>
            <a:r>
              <a:rPr lang="en-CA" dirty="0">
                <a:solidFill>
                  <a:srgbClr val="00B0F0"/>
                </a:solidFill>
                <a:hlinkClick r:id="rId5">
                  <a:extLst>
                    <a:ext uri="{A12FA001-AC4F-418D-AE19-62706E023703}">
                      <ahyp:hlinkClr xmlns:ahyp="http://schemas.microsoft.com/office/drawing/2018/hyperlinkcolor" val="tx"/>
                    </a:ext>
                  </a:extLst>
                </a:hlinkClick>
              </a:rPr>
              <a:t>https://shoresjardine.com/lawyers/craig-boyer/</a:t>
            </a:r>
            <a:endParaRPr lang="en-CA" dirty="0">
              <a:solidFill>
                <a:srgbClr val="00B0F0"/>
              </a:solidFill>
            </a:endParaRPr>
          </a:p>
          <a:p>
            <a:endParaRPr lang="en-CA" dirty="0"/>
          </a:p>
        </p:txBody>
      </p:sp>
    </p:spTree>
    <p:extLst>
      <p:ext uri="{BB962C8B-B14F-4D97-AF65-F5344CB8AC3E}">
        <p14:creationId xmlns:p14="http://schemas.microsoft.com/office/powerpoint/2010/main" val="42739350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94BBF1B06EEDF4484533130FBB6557D" ma:contentTypeVersion="13" ma:contentTypeDescription="Create a new document." ma:contentTypeScope="" ma:versionID="10747c0acb3d1116112507dd2d5c7f3c">
  <xsd:schema xmlns:xsd="http://www.w3.org/2001/XMLSchema" xmlns:xs="http://www.w3.org/2001/XMLSchema" xmlns:p="http://schemas.microsoft.com/office/2006/metadata/properties" xmlns:ns2="744a51f5-6304-4da1-975a-e9ff355fc514" xmlns:ns3="2b35262b-0048-4c72-b970-bd0376936143" targetNamespace="http://schemas.microsoft.com/office/2006/metadata/properties" ma:root="true" ma:fieldsID="547236267d39cf8991cd501f63daae3b" ns2:_="" ns3:_="">
    <xsd:import namespace="744a51f5-6304-4da1-975a-e9ff355fc514"/>
    <xsd:import namespace="2b35262b-0048-4c72-b970-bd037693614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4a51f5-6304-4da1-975a-e9ff355fc5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05f1446-c395-42b5-9049-c297714f8d41"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b35262b-0048-4c72-b970-bd037693614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78aab9e-fcce-4d2a-93c2-c1f9e8945f88}" ma:internalName="TaxCatchAll" ma:showField="CatchAllData" ma:web="2b35262b-0048-4c72-b970-bd037693614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44a51f5-6304-4da1-975a-e9ff355fc514">
      <Terms xmlns="http://schemas.microsoft.com/office/infopath/2007/PartnerControls"/>
    </lcf76f155ced4ddcb4097134ff3c332f>
    <TaxCatchAll xmlns="2b35262b-0048-4c72-b970-bd0376936143" xsi:nil="true"/>
  </documentManagement>
</p:properties>
</file>

<file path=customXml/itemProps1.xml><?xml version="1.0" encoding="utf-8"?>
<ds:datastoreItem xmlns:ds="http://schemas.openxmlformats.org/officeDocument/2006/customXml" ds:itemID="{AFF91D3A-D26C-4106-AB42-D2387457B8AA}"/>
</file>

<file path=customXml/itemProps2.xml><?xml version="1.0" encoding="utf-8"?>
<ds:datastoreItem xmlns:ds="http://schemas.openxmlformats.org/officeDocument/2006/customXml" ds:itemID="{6ED4B37F-FBC4-4F2E-8D67-530F3EC02EE5}"/>
</file>

<file path=customXml/itemProps3.xml><?xml version="1.0" encoding="utf-8"?>
<ds:datastoreItem xmlns:ds="http://schemas.openxmlformats.org/officeDocument/2006/customXml" ds:itemID="{FAB73A95-F3A7-465A-823A-6474DA98AB71}"/>
</file>

<file path=docProps/app.xml><?xml version="1.0" encoding="utf-8"?>
<Properties xmlns="http://schemas.openxmlformats.org/officeDocument/2006/extended-properties" xmlns:vt="http://schemas.openxmlformats.org/officeDocument/2006/docPropsVTypes">
  <TotalTime>18942</TotalTime>
  <Words>2107</Words>
  <Application>Microsoft Office PowerPoint</Application>
  <PresentationFormat>On-screen Show (4:3)</PresentationFormat>
  <Paragraphs>331</Paragraphs>
  <Slides>66</Slides>
  <Notes>37</Notes>
  <HiddenSlides>0</HiddenSlides>
  <MMClips>0</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66</vt:i4>
      </vt:variant>
    </vt:vector>
  </HeadingPairs>
  <TitlesOfParts>
    <vt:vector size="82" baseType="lpstr">
      <vt:lpstr>Amasis MT Pro Black</vt:lpstr>
      <vt:lpstr>Aptos</vt:lpstr>
      <vt:lpstr>Aptos Display</vt:lpstr>
      <vt:lpstr>Arial</vt:lpstr>
      <vt:lpstr>Avenir LT Pro 55 Roman</vt:lpstr>
      <vt:lpstr>Avenir Next LT Pro</vt:lpstr>
      <vt:lpstr>Calibri</vt:lpstr>
      <vt:lpstr>Kermit Semibold Expanded</vt:lpstr>
      <vt:lpstr>Open Sans</vt:lpstr>
      <vt:lpstr>Wingdings</vt:lpstr>
      <vt:lpstr>Office Theme</vt:lpstr>
      <vt:lpstr>1_Office Theme</vt:lpstr>
      <vt:lpstr>2_Office Theme</vt:lpstr>
      <vt:lpstr>3_Office Theme</vt:lpstr>
      <vt:lpstr>4_Office Theme</vt:lpstr>
      <vt:lpstr>5_Office Theme</vt:lpstr>
      <vt:lpstr>     Professionalism on Trial: The Rise of Incivility in Law  Presented to the Law Society of Yukon  September 25, 2026  </vt:lpstr>
      <vt:lpstr>   </vt:lpstr>
      <vt:lpstr>AGENDA</vt:lpstr>
      <vt:lpstr>PowerPoint Presentation</vt:lpstr>
      <vt:lpstr> </vt:lpstr>
      <vt:lpstr>PowerPoint Presentation</vt:lpstr>
      <vt:lpstr>ME: DECADES INSIDE THE SYSTEM</vt:lpstr>
      <vt:lpstr>PowerPoint Presentation</vt:lpstr>
      <vt:lpstr>PowerPoint Presentation</vt:lpstr>
      <vt:lpstr>THE LAWYER PARADOX</vt:lpstr>
      <vt:lpstr>PowerPoint Presentation</vt:lpstr>
      <vt:lpstr>PowerPoint Presentation</vt:lpstr>
      <vt:lpstr>PowerPoint Presentation</vt:lpstr>
      <vt:lpstr>PowerPoint Presentation</vt:lpstr>
      <vt:lpstr>PowerPoint Presentation</vt:lpstr>
      <vt:lpstr>PowerPoint Presentation</vt:lpstr>
      <vt:lpstr>     WHAT WE’RE SEEING:  CHRONIC DISTRESS </vt:lpstr>
      <vt:lpstr>      2 - 3x THE GENERAL POPULATION. Across multiple measures of distress. Global crisis.  </vt:lpstr>
      <vt:lpstr>PowerPoint Presentation</vt:lpstr>
      <vt:lpstr>2022 National Study Key Findings</vt:lpstr>
      <vt:lpstr>OUR MOST   VULNERABLE MOST AT RISK </vt:lpstr>
      <vt:lpstr>PowerPoint Presentation</vt:lpstr>
      <vt:lpstr>PowerPoint Presentation</vt:lpstr>
      <vt:lpstr> HOW LONG HAVE THEY KNOWN ABOUT IT?</vt:lpstr>
      <vt:lpstr>PowerPoint Presentation</vt:lpstr>
      <vt:lpstr>      AND YET?    </vt:lpstr>
      <vt:lpstr>MAJOR DEPRESSIVE DISORDER</vt:lpstr>
      <vt:lpstr>PowerPoint Presentation</vt:lpstr>
      <vt:lpstr>PowerPoint Presentation</vt:lpstr>
      <vt:lpstr>PowerPoint Presentation</vt:lpstr>
      <vt:lpstr>From last week….</vt:lpstr>
      <vt:lpstr>PowerPoint Presentation</vt:lpstr>
      <vt:lpstr>      LAPs + 50 years of research + decades of reforms  yet still minimal meaningful impact   </vt:lpstr>
      <vt:lpstr>PowerPoint Presentation</vt:lpstr>
      <vt:lpstr>       I needed to try and figure this out.  Maybe it could help explain my life    </vt:lpstr>
      <vt:lpstr>PROBLEM SOLVING 101  DIAGNOSING ROOT CAUSES NOT TREATING SYMPTOMS  </vt:lpstr>
      <vt:lpstr>     “When you’re conditioned to do something you’re not even aware you’re doing it” - Anita Moorjani  </vt:lpstr>
      <vt:lpstr>PowerPoint Presentation</vt:lpstr>
      <vt:lpstr>THE RESEARCH WAS CLEAR: IT USUALLY ALL STARTS IN LAW SCHOOL</vt:lpstr>
      <vt:lpstr>THAT LED ME TO ASSIST </vt:lpstr>
      <vt:lpstr>WHO DOES ASSIST HELP?</vt:lpstr>
      <vt:lpstr> </vt:lpstr>
      <vt:lpstr>Professional Counselling Key Details</vt:lpstr>
      <vt:lpstr>4 PILLARS OF SUPPORT</vt:lpstr>
      <vt:lpstr>BREAKING THE STIGMA!</vt:lpstr>
      <vt:lpstr>PART 3: BULLYING AND INCIVILITY: HOW SERIOUS IS THE PROBLEM?  </vt:lpstr>
      <vt:lpstr>WHAT IS WORKPLACE INCIVILITY?</vt:lpstr>
      <vt:lpstr>WHEN DOES IT BECOME BULLYING?</vt:lpstr>
      <vt:lpstr>PowerPoint Presentation</vt:lpstr>
      <vt:lpstr>MOST VULNERABLE  EXPERIENCING MOST INCIVILITY and  VIOLENCE</vt:lpstr>
      <vt:lpstr>Sources of Incivility:  WE ARE DOING IT TO ONE ANOTHER</vt:lpstr>
      <vt:lpstr>PowerPoint Presentation</vt:lpstr>
      <vt:lpstr> TLA 2023 Report: Same Problem</vt:lpstr>
      <vt:lpstr>WHEN BULLYING WORKS</vt:lpstr>
      <vt:lpstr>THE 2022 REPORT’S ANSWER:  NOT INDIVIDUAL: IT’S SYSTEMIC </vt:lpstr>
      <vt:lpstr>PowerPoint Presentation</vt:lpstr>
      <vt:lpstr>PowerPoint Presentation</vt:lpstr>
      <vt:lpstr>What IS ONE THING WE CAN DO? Give ourselves time and space to respond</vt:lpstr>
      <vt:lpstr>PowerPoint Presentation</vt:lpstr>
      <vt:lpstr>GROIA: Civility matters, but… WHEN DOES RESOLUTE ADVOCACY CROSS THE LINE?</vt:lpstr>
      <vt:lpstr> INCIVILITY AND BULLYING IN PRACTICE Impact of Groia: Bullying as a Strategy </vt:lpstr>
      <vt:lpstr>          </vt:lpstr>
      <vt:lpstr>PowerPoint Presentation</vt:lpstr>
      <vt:lpstr>MAKING LAW MORE HUMANE ONE HUMAN AT A TIME</vt:lpstr>
      <vt:lpstr>PowerPoint Presentation</vt:lpstr>
      <vt:lpstr>Contact Info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Stress During Challenging Times</dc:title>
  <dc:creator>Loraine Champion</dc:creator>
  <cp:lastModifiedBy>Marc Adler</cp:lastModifiedBy>
  <cp:revision>63</cp:revision>
  <cp:lastPrinted>2025-06-26T20:21:26Z</cp:lastPrinted>
  <dcterms:created xsi:type="dcterms:W3CDTF">2020-11-06T21:06:09Z</dcterms:created>
  <dcterms:modified xsi:type="dcterms:W3CDTF">2026-09-25T20:12:39Z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0x010100A94BBF1B06EEDF4484533130FBB6557D</vt:lpwstr>
  </property>
</Properties>
</file>