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4"/>
  </p:notesMasterIdLst>
  <p:sldIdLst>
    <p:sldId id="256" r:id="rId5"/>
    <p:sldId id="319" r:id="rId6"/>
    <p:sldId id="320" r:id="rId7"/>
    <p:sldId id="280" r:id="rId8"/>
    <p:sldId id="321" r:id="rId9"/>
    <p:sldId id="314" r:id="rId10"/>
    <p:sldId id="322" r:id="rId11"/>
    <p:sldId id="315" r:id="rId12"/>
    <p:sldId id="270" r:id="rId13"/>
    <p:sldId id="269" r:id="rId14"/>
    <p:sldId id="313" r:id="rId15"/>
    <p:sldId id="323" r:id="rId16"/>
    <p:sldId id="259" r:id="rId17"/>
    <p:sldId id="299" r:id="rId18"/>
    <p:sldId id="300" r:id="rId19"/>
    <p:sldId id="316" r:id="rId20"/>
    <p:sldId id="302" r:id="rId21"/>
    <p:sldId id="301" r:id="rId22"/>
    <p:sldId id="326" r:id="rId23"/>
    <p:sldId id="257" r:id="rId24"/>
    <p:sldId id="303" r:id="rId25"/>
    <p:sldId id="298" r:id="rId26"/>
    <p:sldId id="273" r:id="rId27"/>
    <p:sldId id="311" r:id="rId28"/>
    <p:sldId id="310" r:id="rId29"/>
    <p:sldId id="317" r:id="rId30"/>
    <p:sldId id="325" r:id="rId31"/>
    <p:sldId id="277" r:id="rId32"/>
    <p:sldId id="304" r:id="rId33"/>
    <p:sldId id="305" r:id="rId34"/>
    <p:sldId id="307" r:id="rId35"/>
    <p:sldId id="308" r:id="rId36"/>
    <p:sldId id="306" r:id="rId37"/>
    <p:sldId id="309" r:id="rId38"/>
    <p:sldId id="327" r:id="rId39"/>
    <p:sldId id="328" r:id="rId40"/>
    <p:sldId id="329" r:id="rId41"/>
    <p:sldId id="318" r:id="rId42"/>
    <p:sldId id="312" r:id="rId43"/>
  </p:sldIdLst>
  <p:sldSz cx="18288000" cy="10287000"/>
  <p:notesSz cx="6858000" cy="9144000"/>
  <p:embeddedFontLst>
    <p:embeddedFont>
      <p:font typeface="Cambria Math" panose="02040503050406030204" pitchFamily="18" charset="0"/>
      <p:regular r:id="rId45"/>
    </p:embeddedFont>
    <p:embeddedFont>
      <p:font typeface="Montserrat" panose="020B0604020202020204" charset="0"/>
      <p:regular r:id="rId46"/>
      <p:bold r:id="rId47"/>
    </p:embeddedFont>
    <p:embeddedFont>
      <p:font typeface="Montserrat Bold" panose="020B0604020202020204" charset="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3BC8BE-C738-4724-B8E5-40F0CEAB7C1D}" v="87" dt="2026-10-20T18:01:13.0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2978" autoAdjust="0"/>
  </p:normalViewPr>
  <p:slideViewPr>
    <p:cSldViewPr>
      <p:cViewPr varScale="1">
        <p:scale>
          <a:sx n="101" d="100"/>
          <a:sy n="101" d="100"/>
        </p:scale>
        <p:origin x="2886"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4.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 Zychowka" userId="75082ace-5425-451e-8ce2-6fb217b0d6a7" providerId="ADAL" clId="{8ACCEECA-ED3B-46F0-8BA5-267CBCBD9BAD}"/>
    <pc:docChg chg="undo redo custSel addSld delSld modSld sldOrd modMainMaster">
      <pc:chgData name="Kristi Zychowka" userId="75082ace-5425-451e-8ce2-6fb217b0d6a7" providerId="ADAL" clId="{8ACCEECA-ED3B-46F0-8BA5-267CBCBD9BAD}" dt="2026-10-20T18:20:47.140" v="13617" actId="20577"/>
      <pc:docMkLst>
        <pc:docMk/>
      </pc:docMkLst>
      <pc:sldChg chg="addSp delSp modSp mod">
        <pc:chgData name="Kristi Zychowka" userId="75082ace-5425-451e-8ce2-6fb217b0d6a7" providerId="ADAL" clId="{8ACCEECA-ED3B-46F0-8BA5-267CBCBD9BAD}" dt="2026-10-19T16:31:02.085" v="273" actId="1076"/>
        <pc:sldMkLst>
          <pc:docMk/>
          <pc:sldMk cId="0" sldId="256"/>
        </pc:sldMkLst>
        <pc:spChg chg="mod">
          <ac:chgData name="Kristi Zychowka" userId="75082ace-5425-451e-8ce2-6fb217b0d6a7" providerId="ADAL" clId="{8ACCEECA-ED3B-46F0-8BA5-267CBCBD9BAD}" dt="2026-10-19T16:31:02.085" v="273" actId="1076"/>
          <ac:spMkLst>
            <pc:docMk/>
            <pc:sldMk cId="0" sldId="256"/>
            <ac:spMk id="7" creationId="{00000000-0000-0000-0000-000000000000}"/>
          </ac:spMkLst>
        </pc:spChg>
        <pc:spChg chg="mod">
          <ac:chgData name="Kristi Zychowka" userId="75082ace-5425-451e-8ce2-6fb217b0d6a7" providerId="ADAL" clId="{8ACCEECA-ED3B-46F0-8BA5-267CBCBD9BAD}" dt="2026-10-19T16:27:48.402" v="256" actId="207"/>
          <ac:spMkLst>
            <pc:docMk/>
            <pc:sldMk cId="0" sldId="256"/>
            <ac:spMk id="8" creationId="{00000000-0000-0000-0000-000000000000}"/>
          </ac:spMkLst>
        </pc:spChg>
        <pc:spChg chg="add del mod">
          <ac:chgData name="Kristi Zychowka" userId="75082ace-5425-451e-8ce2-6fb217b0d6a7" providerId="ADAL" clId="{8ACCEECA-ED3B-46F0-8BA5-267CBCBD9BAD}" dt="2026-10-19T16:30:58.367" v="272" actId="478"/>
          <ac:spMkLst>
            <pc:docMk/>
            <pc:sldMk cId="0" sldId="256"/>
            <ac:spMk id="10" creationId="{B2B325B5-1922-45F1-67E5-D406F75803B4}"/>
          </ac:spMkLst>
        </pc:spChg>
      </pc:sldChg>
      <pc:sldChg chg="addSp delSp modSp mod ord setBg">
        <pc:chgData name="Kristi Zychowka" userId="75082ace-5425-451e-8ce2-6fb217b0d6a7" providerId="ADAL" clId="{8ACCEECA-ED3B-46F0-8BA5-267CBCBD9BAD}" dt="2026-10-20T16:59:21.127" v="12645" actId="6549"/>
        <pc:sldMkLst>
          <pc:docMk/>
          <pc:sldMk cId="0" sldId="257"/>
        </pc:sldMkLst>
        <pc:spChg chg="add del mod">
          <ac:chgData name="Kristi Zychowka" userId="75082ace-5425-451e-8ce2-6fb217b0d6a7" providerId="ADAL" clId="{8ACCEECA-ED3B-46F0-8BA5-267CBCBD9BAD}" dt="2026-10-19T18:21:47.645" v="1303" actId="14100"/>
          <ac:spMkLst>
            <pc:docMk/>
            <pc:sldMk cId="0" sldId="257"/>
            <ac:spMk id="2" creationId="{00000000-0000-0000-0000-000000000000}"/>
          </ac:spMkLst>
        </pc:spChg>
        <pc:spChg chg="del">
          <ac:chgData name="Kristi Zychowka" userId="75082ace-5425-451e-8ce2-6fb217b0d6a7" providerId="ADAL" clId="{8ACCEECA-ED3B-46F0-8BA5-267CBCBD9BAD}" dt="2026-10-19T18:21:59.399" v="1305" actId="478"/>
          <ac:spMkLst>
            <pc:docMk/>
            <pc:sldMk cId="0" sldId="257"/>
            <ac:spMk id="8" creationId="{00000000-0000-0000-0000-000000000000}"/>
          </ac:spMkLst>
        </pc:spChg>
        <pc:spChg chg="mod">
          <ac:chgData name="Kristi Zychowka" userId="75082ace-5425-451e-8ce2-6fb217b0d6a7" providerId="ADAL" clId="{8ACCEECA-ED3B-46F0-8BA5-267CBCBD9BAD}" dt="2026-10-19T18:23:42.053" v="1435" actId="20577"/>
          <ac:spMkLst>
            <pc:docMk/>
            <pc:sldMk cId="0" sldId="257"/>
            <ac:spMk id="9" creationId="{00000000-0000-0000-0000-000000000000}"/>
          </ac:spMkLst>
        </pc:spChg>
        <pc:spChg chg="mod">
          <ac:chgData name="Kristi Zychowka" userId="75082ace-5425-451e-8ce2-6fb217b0d6a7" providerId="ADAL" clId="{8ACCEECA-ED3B-46F0-8BA5-267CBCBD9BAD}" dt="2026-10-20T16:59:21.127" v="12645" actId="6549"/>
          <ac:spMkLst>
            <pc:docMk/>
            <pc:sldMk cId="0" sldId="257"/>
            <ac:spMk id="10" creationId="{00000000-0000-0000-0000-000000000000}"/>
          </ac:spMkLst>
        </pc:spChg>
        <pc:spChg chg="add del mod">
          <ac:chgData name="Kristi Zychowka" userId="75082ace-5425-451e-8ce2-6fb217b0d6a7" providerId="ADAL" clId="{8ACCEECA-ED3B-46F0-8BA5-267CBCBD9BAD}" dt="2026-10-19T19:23:52.388" v="1496" actId="478"/>
          <ac:spMkLst>
            <pc:docMk/>
            <pc:sldMk cId="0" sldId="257"/>
            <ac:spMk id="12" creationId="{50C1BBDC-6732-F254-83E9-02F4A61271C4}"/>
          </ac:spMkLst>
        </pc:spChg>
        <pc:grpChg chg="mod">
          <ac:chgData name="Kristi Zychowka" userId="75082ace-5425-451e-8ce2-6fb217b0d6a7" providerId="ADAL" clId="{8ACCEECA-ED3B-46F0-8BA5-267CBCBD9BAD}" dt="2026-10-20T03:25:25.252" v="4575" actId="1076"/>
          <ac:grpSpMkLst>
            <pc:docMk/>
            <pc:sldMk cId="0" sldId="257"/>
            <ac:grpSpMk id="3" creationId="{00000000-0000-0000-0000-000000000000}"/>
          </ac:grpSpMkLst>
        </pc:grpChg>
        <pc:picChg chg="add mod">
          <ac:chgData name="Kristi Zychowka" userId="75082ace-5425-451e-8ce2-6fb217b0d6a7" providerId="ADAL" clId="{8ACCEECA-ED3B-46F0-8BA5-267CBCBD9BAD}" dt="2026-10-20T15:00:25.091" v="9058" actId="1076"/>
          <ac:picMkLst>
            <pc:docMk/>
            <pc:sldMk cId="0" sldId="257"/>
            <ac:picMk id="11" creationId="{38CCBFA9-E9D2-01EC-1B18-9F769E198A02}"/>
          </ac:picMkLst>
        </pc:picChg>
        <pc:picChg chg="add del mod">
          <ac:chgData name="Kristi Zychowka" userId="75082ace-5425-451e-8ce2-6fb217b0d6a7" providerId="ADAL" clId="{8ACCEECA-ED3B-46F0-8BA5-267CBCBD9BAD}" dt="2026-10-19T15:42:02.292" v="21" actId="21"/>
          <ac:picMkLst>
            <pc:docMk/>
            <pc:sldMk cId="0" sldId="257"/>
            <ac:picMk id="12" creationId="{5AB41097-EAB1-FB88-079B-2C711F7576A0}"/>
          </ac:picMkLst>
        </pc:picChg>
        <pc:picChg chg="add del mod">
          <ac:chgData name="Kristi Zychowka" userId="75082ace-5425-451e-8ce2-6fb217b0d6a7" providerId="ADAL" clId="{8ACCEECA-ED3B-46F0-8BA5-267CBCBD9BAD}" dt="2026-10-19T15:55:19.448" v="74" actId="478"/>
          <ac:picMkLst>
            <pc:docMk/>
            <pc:sldMk cId="0" sldId="257"/>
            <ac:picMk id="14" creationId="{A711F460-5067-053D-AECB-F5F092AEACAF}"/>
          </ac:picMkLst>
        </pc:picChg>
      </pc:sldChg>
      <pc:sldChg chg="modSp mod setBg">
        <pc:chgData name="Kristi Zychowka" userId="75082ace-5425-451e-8ce2-6fb217b0d6a7" providerId="ADAL" clId="{8ACCEECA-ED3B-46F0-8BA5-267CBCBD9BAD}" dt="2026-10-20T16:33:00.823" v="12158" actId="1076"/>
        <pc:sldMkLst>
          <pc:docMk/>
          <pc:sldMk cId="0" sldId="259"/>
        </pc:sldMkLst>
        <pc:spChg chg="mod">
          <ac:chgData name="Kristi Zychowka" userId="75082ace-5425-451e-8ce2-6fb217b0d6a7" providerId="ADAL" clId="{8ACCEECA-ED3B-46F0-8BA5-267CBCBD9BAD}" dt="2026-10-20T01:27:23.989" v="3658" actId="20577"/>
          <ac:spMkLst>
            <pc:docMk/>
            <pc:sldMk cId="0" sldId="259"/>
            <ac:spMk id="8" creationId="{00000000-0000-0000-0000-000000000000}"/>
          </ac:spMkLst>
        </pc:spChg>
        <pc:spChg chg="mod">
          <ac:chgData name="Kristi Zychowka" userId="75082ace-5425-451e-8ce2-6fb217b0d6a7" providerId="ADAL" clId="{8ACCEECA-ED3B-46F0-8BA5-267CBCBD9BAD}" dt="2026-10-20T16:09:01.350" v="11341" actId="207"/>
          <ac:spMkLst>
            <pc:docMk/>
            <pc:sldMk cId="0" sldId="259"/>
            <ac:spMk id="9" creationId="{00000000-0000-0000-0000-000000000000}"/>
          </ac:spMkLst>
        </pc:spChg>
        <pc:spChg chg="mod">
          <ac:chgData name="Kristi Zychowka" userId="75082ace-5425-451e-8ce2-6fb217b0d6a7" providerId="ADAL" clId="{8ACCEECA-ED3B-46F0-8BA5-267CBCBD9BAD}" dt="2026-10-20T16:33:00.823" v="12158" actId="1076"/>
          <ac:spMkLst>
            <pc:docMk/>
            <pc:sldMk cId="0" sldId="259"/>
            <ac:spMk id="10" creationId="{00000000-0000-0000-0000-000000000000}"/>
          </ac:spMkLst>
        </pc:spChg>
        <pc:grpChg chg="mod">
          <ac:chgData name="Kristi Zychowka" userId="75082ace-5425-451e-8ce2-6fb217b0d6a7" providerId="ADAL" clId="{8ACCEECA-ED3B-46F0-8BA5-267CBCBD9BAD}" dt="2026-10-20T01:08:35.759" v="3492" actId="1076"/>
          <ac:grpSpMkLst>
            <pc:docMk/>
            <pc:sldMk cId="0" sldId="259"/>
            <ac:grpSpMk id="3" creationId="{00000000-0000-0000-0000-000000000000}"/>
          </ac:grpSpMkLst>
        </pc:grpChg>
      </pc:sldChg>
      <pc:sldChg chg="modSp del mod setBg">
        <pc:chgData name="Kristi Zychowka" userId="75082ace-5425-451e-8ce2-6fb217b0d6a7" providerId="ADAL" clId="{8ACCEECA-ED3B-46F0-8BA5-267CBCBD9BAD}" dt="2026-10-20T14:36:51.535" v="8632" actId="2696"/>
        <pc:sldMkLst>
          <pc:docMk/>
          <pc:sldMk cId="0" sldId="265"/>
        </pc:sldMkLst>
        <pc:spChg chg="mod">
          <ac:chgData name="Kristi Zychowka" userId="75082ace-5425-451e-8ce2-6fb217b0d6a7" providerId="ADAL" clId="{8ACCEECA-ED3B-46F0-8BA5-267CBCBD9BAD}" dt="2026-10-20T14:35:49.002" v="8624" actId="20577"/>
          <ac:spMkLst>
            <pc:docMk/>
            <pc:sldMk cId="0" sldId="265"/>
            <ac:spMk id="9" creationId="{00000000-0000-0000-0000-000000000000}"/>
          </ac:spMkLst>
        </pc:spChg>
        <pc:grpChg chg="mod">
          <ac:chgData name="Kristi Zychowka" userId="75082ace-5425-451e-8ce2-6fb217b0d6a7" providerId="ADAL" clId="{8ACCEECA-ED3B-46F0-8BA5-267CBCBD9BAD}" dt="2026-10-20T05:10:38.370" v="5739" actId="1076"/>
          <ac:grpSpMkLst>
            <pc:docMk/>
            <pc:sldMk cId="0" sldId="265"/>
            <ac:grpSpMk id="3" creationId="{00000000-0000-0000-0000-000000000000}"/>
          </ac:grpSpMkLst>
        </pc:grpChg>
      </pc:sldChg>
      <pc:sldChg chg="modSp mod setBg">
        <pc:chgData name="Kristi Zychowka" userId="75082ace-5425-451e-8ce2-6fb217b0d6a7" providerId="ADAL" clId="{8ACCEECA-ED3B-46F0-8BA5-267CBCBD9BAD}" dt="2026-10-20T16:20:47.175" v="11673" actId="1076"/>
        <pc:sldMkLst>
          <pc:docMk/>
          <pc:sldMk cId="4055323846" sldId="269"/>
        </pc:sldMkLst>
        <pc:spChg chg="mod">
          <ac:chgData name="Kristi Zychowka" userId="75082ace-5425-451e-8ce2-6fb217b0d6a7" providerId="ADAL" clId="{8ACCEECA-ED3B-46F0-8BA5-267CBCBD9BAD}" dt="2026-10-20T16:19:59.590" v="11668" actId="14100"/>
          <ac:spMkLst>
            <pc:docMk/>
            <pc:sldMk cId="4055323846" sldId="269"/>
            <ac:spMk id="2" creationId="{EE2495B7-A193-F817-3C70-DBE65D9BF95B}"/>
          </ac:spMkLst>
        </pc:spChg>
        <pc:spChg chg="mod">
          <ac:chgData name="Kristi Zychowka" userId="75082ace-5425-451e-8ce2-6fb217b0d6a7" providerId="ADAL" clId="{8ACCEECA-ED3B-46F0-8BA5-267CBCBD9BAD}" dt="2026-10-20T16:20:34.624" v="11671" actId="14100"/>
          <ac:spMkLst>
            <pc:docMk/>
            <pc:sldMk cId="4055323846" sldId="269"/>
            <ac:spMk id="4" creationId="{06A664F5-E33D-4B15-E944-DF6EC88EC04B}"/>
          </ac:spMkLst>
        </pc:spChg>
        <pc:spChg chg="mod">
          <ac:chgData name="Kristi Zychowka" userId="75082ace-5425-451e-8ce2-6fb217b0d6a7" providerId="ADAL" clId="{8ACCEECA-ED3B-46F0-8BA5-267CBCBD9BAD}" dt="2026-10-20T14:59:38.707" v="9031" actId="14100"/>
          <ac:spMkLst>
            <pc:docMk/>
            <pc:sldMk cId="4055323846" sldId="269"/>
            <ac:spMk id="8" creationId="{D7727354-7F94-A7D7-0EBB-D7C02F18F15F}"/>
          </ac:spMkLst>
        </pc:spChg>
        <pc:spChg chg="mod">
          <ac:chgData name="Kristi Zychowka" userId="75082ace-5425-451e-8ce2-6fb217b0d6a7" providerId="ADAL" clId="{8ACCEECA-ED3B-46F0-8BA5-267CBCBD9BAD}" dt="2026-10-20T16:20:42.903" v="11672" actId="1076"/>
          <ac:spMkLst>
            <pc:docMk/>
            <pc:sldMk cId="4055323846" sldId="269"/>
            <ac:spMk id="9" creationId="{D772E3B8-0982-55C3-13A3-3B221900BBCC}"/>
          </ac:spMkLst>
        </pc:spChg>
        <pc:spChg chg="mod">
          <ac:chgData name="Kristi Zychowka" userId="75082ace-5425-451e-8ce2-6fb217b0d6a7" providerId="ADAL" clId="{8ACCEECA-ED3B-46F0-8BA5-267CBCBD9BAD}" dt="2026-10-20T16:20:47.175" v="11673" actId="1076"/>
          <ac:spMkLst>
            <pc:docMk/>
            <pc:sldMk cId="4055323846" sldId="269"/>
            <ac:spMk id="10" creationId="{90E1C02F-2153-0C05-0EEC-63C25B2A1DDA}"/>
          </ac:spMkLst>
        </pc:spChg>
        <pc:grpChg chg="mod">
          <ac:chgData name="Kristi Zychowka" userId="75082ace-5425-451e-8ce2-6fb217b0d6a7" providerId="ADAL" clId="{8ACCEECA-ED3B-46F0-8BA5-267CBCBD9BAD}" dt="2026-10-20T16:20:29.013" v="11670" actId="1076"/>
          <ac:grpSpMkLst>
            <pc:docMk/>
            <pc:sldMk cId="4055323846" sldId="269"/>
            <ac:grpSpMk id="3" creationId="{304B22BC-DFF0-F7BC-5B72-92C151670076}"/>
          </ac:grpSpMkLst>
        </pc:grpChg>
      </pc:sldChg>
      <pc:sldChg chg="modSp mod ord setBg">
        <pc:chgData name="Kristi Zychowka" userId="75082ace-5425-451e-8ce2-6fb217b0d6a7" providerId="ADAL" clId="{8ACCEECA-ED3B-46F0-8BA5-267CBCBD9BAD}" dt="2026-10-20T16:12:35.206" v="11383" actId="14100"/>
        <pc:sldMkLst>
          <pc:docMk/>
          <pc:sldMk cId="1190493128" sldId="270"/>
        </pc:sldMkLst>
        <pc:spChg chg="mod">
          <ac:chgData name="Kristi Zychowka" userId="75082ace-5425-451e-8ce2-6fb217b0d6a7" providerId="ADAL" clId="{8ACCEECA-ED3B-46F0-8BA5-267CBCBD9BAD}" dt="2026-10-20T16:12:35.206" v="11383" actId="14100"/>
          <ac:spMkLst>
            <pc:docMk/>
            <pc:sldMk cId="1190493128" sldId="270"/>
            <ac:spMk id="2" creationId="{62CA2202-957A-4702-EC32-D65C906119C2}"/>
          </ac:spMkLst>
        </pc:spChg>
        <pc:spChg chg="mod">
          <ac:chgData name="Kristi Zychowka" userId="75082ace-5425-451e-8ce2-6fb217b0d6a7" providerId="ADAL" clId="{8ACCEECA-ED3B-46F0-8BA5-267CBCBD9BAD}" dt="2026-10-20T01:30:11.250" v="3716" actId="20577"/>
          <ac:spMkLst>
            <pc:docMk/>
            <pc:sldMk cId="1190493128" sldId="270"/>
            <ac:spMk id="8" creationId="{36BA5459-5ABF-3EBB-5FE0-12CAB44F2FED}"/>
          </ac:spMkLst>
        </pc:spChg>
        <pc:spChg chg="mod">
          <ac:chgData name="Kristi Zychowka" userId="75082ace-5425-451e-8ce2-6fb217b0d6a7" providerId="ADAL" clId="{8ACCEECA-ED3B-46F0-8BA5-267CBCBD9BAD}" dt="2026-10-20T16:09:14.631" v="11344" actId="207"/>
          <ac:spMkLst>
            <pc:docMk/>
            <pc:sldMk cId="1190493128" sldId="270"/>
            <ac:spMk id="9" creationId="{3FA4CE95-972C-CB7F-F218-BCC40CACD14E}"/>
          </ac:spMkLst>
        </pc:spChg>
        <pc:spChg chg="mod">
          <ac:chgData name="Kristi Zychowka" userId="75082ace-5425-451e-8ce2-6fb217b0d6a7" providerId="ADAL" clId="{8ACCEECA-ED3B-46F0-8BA5-267CBCBD9BAD}" dt="2026-10-20T01:39:26.237" v="4022" actId="948"/>
          <ac:spMkLst>
            <pc:docMk/>
            <pc:sldMk cId="1190493128" sldId="270"/>
            <ac:spMk id="10" creationId="{57DA03B2-814B-ECD3-3D43-DF718AD5C0C6}"/>
          </ac:spMkLst>
        </pc:spChg>
      </pc:sldChg>
      <pc:sldChg chg="modSp del mod setBg">
        <pc:chgData name="Kristi Zychowka" userId="75082ace-5425-451e-8ce2-6fb217b0d6a7" providerId="ADAL" clId="{8ACCEECA-ED3B-46F0-8BA5-267CBCBD9BAD}" dt="2026-10-19T20:46:04.404" v="2057" actId="2696"/>
        <pc:sldMkLst>
          <pc:docMk/>
          <pc:sldMk cId="3596597136" sldId="272"/>
        </pc:sldMkLst>
        <pc:spChg chg="mod">
          <ac:chgData name="Kristi Zychowka" userId="75082ace-5425-451e-8ce2-6fb217b0d6a7" providerId="ADAL" clId="{8ACCEECA-ED3B-46F0-8BA5-267CBCBD9BAD}" dt="2026-10-19T19:21:20.724" v="1483" actId="1076"/>
          <ac:spMkLst>
            <pc:docMk/>
            <pc:sldMk cId="3596597136" sldId="272"/>
            <ac:spMk id="10" creationId="{2E5BB3F7-2D7B-F0E6-40F3-BB68554901CE}"/>
          </ac:spMkLst>
        </pc:spChg>
      </pc:sldChg>
      <pc:sldChg chg="addSp delSp modSp mod setBg">
        <pc:chgData name="Kristi Zychowka" userId="75082ace-5425-451e-8ce2-6fb217b0d6a7" providerId="ADAL" clId="{8ACCEECA-ED3B-46F0-8BA5-267CBCBD9BAD}" dt="2026-10-20T15:00:51.164" v="9084" actId="14100"/>
        <pc:sldMkLst>
          <pc:docMk/>
          <pc:sldMk cId="1184099407" sldId="273"/>
        </pc:sldMkLst>
        <pc:spChg chg="mod">
          <ac:chgData name="Kristi Zychowka" userId="75082ace-5425-451e-8ce2-6fb217b0d6a7" providerId="ADAL" clId="{8ACCEECA-ED3B-46F0-8BA5-267CBCBD9BAD}" dt="2026-10-19T20:52:21.239" v="2111" actId="13822"/>
          <ac:spMkLst>
            <pc:docMk/>
            <pc:sldMk cId="1184099407" sldId="273"/>
            <ac:spMk id="4" creationId="{8330F20B-FFF7-82E6-2EB3-66E7888BC12A}"/>
          </ac:spMkLst>
        </pc:spChg>
        <pc:spChg chg="mod">
          <ac:chgData name="Kristi Zychowka" userId="75082ace-5425-451e-8ce2-6fb217b0d6a7" providerId="ADAL" clId="{8ACCEECA-ED3B-46F0-8BA5-267CBCBD9BAD}" dt="2026-10-19T20:52:21.239" v="2111" actId="13822"/>
          <ac:spMkLst>
            <pc:docMk/>
            <pc:sldMk cId="1184099407" sldId="273"/>
            <ac:spMk id="5" creationId="{5214F2AB-8E9A-4B51-0D5A-E5B05BCA902D}"/>
          </ac:spMkLst>
        </pc:spChg>
        <pc:spChg chg="mod">
          <ac:chgData name="Kristi Zychowka" userId="75082ace-5425-451e-8ce2-6fb217b0d6a7" providerId="ADAL" clId="{8ACCEECA-ED3B-46F0-8BA5-267CBCBD9BAD}" dt="2026-10-20T15:00:51.164" v="9084" actId="14100"/>
          <ac:spMkLst>
            <pc:docMk/>
            <pc:sldMk cId="1184099407" sldId="273"/>
            <ac:spMk id="8" creationId="{5567A31B-305F-B8ED-42B8-C0DF2E3F7CD0}"/>
          </ac:spMkLst>
        </pc:spChg>
        <pc:spChg chg="mod">
          <ac:chgData name="Kristi Zychowka" userId="75082ace-5425-451e-8ce2-6fb217b0d6a7" providerId="ADAL" clId="{8ACCEECA-ED3B-46F0-8BA5-267CBCBD9BAD}" dt="2026-10-19T21:03:28.706" v="2337" actId="1076"/>
          <ac:spMkLst>
            <pc:docMk/>
            <pc:sldMk cId="1184099407" sldId="273"/>
            <ac:spMk id="9" creationId="{81D042A7-E87B-A10F-644C-6E6E935BB2E9}"/>
          </ac:spMkLst>
        </pc:spChg>
        <pc:spChg chg="del">
          <ac:chgData name="Kristi Zychowka" userId="75082ace-5425-451e-8ce2-6fb217b0d6a7" providerId="ADAL" clId="{8ACCEECA-ED3B-46F0-8BA5-267CBCBD9BAD}" dt="2026-10-19T21:03:20.721" v="2334" actId="478"/>
          <ac:spMkLst>
            <pc:docMk/>
            <pc:sldMk cId="1184099407" sldId="273"/>
            <ac:spMk id="10" creationId="{CE10D7C8-9242-B417-8680-EAAB2F0A16BC}"/>
          </ac:spMkLst>
        </pc:spChg>
        <pc:spChg chg="mod">
          <ac:chgData name="Kristi Zychowka" userId="75082ace-5425-451e-8ce2-6fb217b0d6a7" providerId="ADAL" clId="{8ACCEECA-ED3B-46F0-8BA5-267CBCBD9BAD}" dt="2026-10-19T21:08:15.222" v="2545" actId="14100"/>
          <ac:spMkLst>
            <pc:docMk/>
            <pc:sldMk cId="1184099407" sldId="273"/>
            <ac:spMk id="11" creationId="{4FEB09FB-7AD3-D315-A433-79F6D4ECFF59}"/>
          </ac:spMkLst>
        </pc:spChg>
        <pc:spChg chg="add del mod">
          <ac:chgData name="Kristi Zychowka" userId="75082ace-5425-451e-8ce2-6fb217b0d6a7" providerId="ADAL" clId="{8ACCEECA-ED3B-46F0-8BA5-267CBCBD9BAD}" dt="2026-10-19T20:54:27.294" v="2272" actId="478"/>
          <ac:spMkLst>
            <pc:docMk/>
            <pc:sldMk cId="1184099407" sldId="273"/>
            <ac:spMk id="13" creationId="{F12C4F85-905E-5930-ACED-CDFEE4617377}"/>
          </ac:spMkLst>
        </pc:spChg>
        <pc:spChg chg="mod">
          <ac:chgData name="Kristi Zychowka" userId="75082ace-5425-451e-8ce2-6fb217b0d6a7" providerId="ADAL" clId="{8ACCEECA-ED3B-46F0-8BA5-267CBCBD9BAD}" dt="2026-10-19T21:09:54.293" v="2640" actId="1076"/>
          <ac:spMkLst>
            <pc:docMk/>
            <pc:sldMk cId="1184099407" sldId="273"/>
            <ac:spMk id="19" creationId="{2CE68235-DC26-4D04-CEAE-F304213E1C30}"/>
          </ac:spMkLst>
        </pc:spChg>
        <pc:spChg chg="add mod">
          <ac:chgData name="Kristi Zychowka" userId="75082ace-5425-451e-8ce2-6fb217b0d6a7" providerId="ADAL" clId="{8ACCEECA-ED3B-46F0-8BA5-267CBCBD9BAD}" dt="2026-10-19T20:56:03.543" v="2296" actId="1076"/>
          <ac:spMkLst>
            <pc:docMk/>
            <pc:sldMk cId="1184099407" sldId="273"/>
            <ac:spMk id="23" creationId="{07B260B6-5F09-642A-494C-362F8E7F1139}"/>
          </ac:spMkLst>
        </pc:spChg>
        <pc:spChg chg="add mod">
          <ac:chgData name="Kristi Zychowka" userId="75082ace-5425-451e-8ce2-6fb217b0d6a7" providerId="ADAL" clId="{8ACCEECA-ED3B-46F0-8BA5-267CBCBD9BAD}" dt="2026-10-19T21:07:33.569" v="2518" actId="20577"/>
          <ac:spMkLst>
            <pc:docMk/>
            <pc:sldMk cId="1184099407" sldId="273"/>
            <ac:spMk id="25" creationId="{7F6D75F6-5869-7BF0-2B78-337B90DE8265}"/>
          </ac:spMkLst>
        </pc:spChg>
        <pc:spChg chg="add mod">
          <ac:chgData name="Kristi Zychowka" userId="75082ace-5425-451e-8ce2-6fb217b0d6a7" providerId="ADAL" clId="{8ACCEECA-ED3B-46F0-8BA5-267CBCBD9BAD}" dt="2026-10-19T21:07:54.994" v="2543" actId="1076"/>
          <ac:spMkLst>
            <pc:docMk/>
            <pc:sldMk cId="1184099407" sldId="273"/>
            <ac:spMk id="27" creationId="{C25B2C6E-382C-BE03-CBA0-680F82B3EF5E}"/>
          </ac:spMkLst>
        </pc:spChg>
        <pc:spChg chg="add mod">
          <ac:chgData name="Kristi Zychowka" userId="75082ace-5425-451e-8ce2-6fb217b0d6a7" providerId="ADAL" clId="{8ACCEECA-ED3B-46F0-8BA5-267CBCBD9BAD}" dt="2026-10-19T21:08:54.171" v="2612" actId="1076"/>
          <ac:spMkLst>
            <pc:docMk/>
            <pc:sldMk cId="1184099407" sldId="273"/>
            <ac:spMk id="46" creationId="{818D9CE7-C7EE-3036-0227-5A91AD046428}"/>
          </ac:spMkLst>
        </pc:spChg>
        <pc:spChg chg="add mod">
          <ac:chgData name="Kristi Zychowka" userId="75082ace-5425-451e-8ce2-6fb217b0d6a7" providerId="ADAL" clId="{8ACCEECA-ED3B-46F0-8BA5-267CBCBD9BAD}" dt="2026-10-19T21:07:20.725" v="2486" actId="14100"/>
          <ac:spMkLst>
            <pc:docMk/>
            <pc:sldMk cId="1184099407" sldId="273"/>
            <ac:spMk id="48" creationId="{10BCC388-EEC0-F4BB-C88D-4E2FB3CB9806}"/>
          </ac:spMkLst>
        </pc:spChg>
        <pc:spChg chg="add mod">
          <ac:chgData name="Kristi Zychowka" userId="75082ace-5425-451e-8ce2-6fb217b0d6a7" providerId="ADAL" clId="{8ACCEECA-ED3B-46F0-8BA5-267CBCBD9BAD}" dt="2026-10-19T21:03:08.980" v="2333" actId="207"/>
          <ac:spMkLst>
            <pc:docMk/>
            <pc:sldMk cId="1184099407" sldId="273"/>
            <ac:spMk id="49" creationId="{7E2988E4-88D3-0940-268B-DFF663D9ACB6}"/>
          </ac:spMkLst>
        </pc:spChg>
        <pc:spChg chg="add mod">
          <ac:chgData name="Kristi Zychowka" userId="75082ace-5425-451e-8ce2-6fb217b0d6a7" providerId="ADAL" clId="{8ACCEECA-ED3B-46F0-8BA5-267CBCBD9BAD}" dt="2026-10-19T21:09:28.601" v="2639" actId="20577"/>
          <ac:spMkLst>
            <pc:docMk/>
            <pc:sldMk cId="1184099407" sldId="273"/>
            <ac:spMk id="54" creationId="{EDD0D9EA-45AC-4C7F-5732-714E44806B82}"/>
          </ac:spMkLst>
        </pc:spChg>
        <pc:spChg chg="add mod">
          <ac:chgData name="Kristi Zychowka" userId="75082ace-5425-451e-8ce2-6fb217b0d6a7" providerId="ADAL" clId="{8ACCEECA-ED3B-46F0-8BA5-267CBCBD9BAD}" dt="2026-10-19T21:10:44.252" v="2824" actId="20577"/>
          <ac:spMkLst>
            <pc:docMk/>
            <pc:sldMk cId="1184099407" sldId="273"/>
            <ac:spMk id="56" creationId="{916BF7AE-0DBA-329E-702D-B370082490CA}"/>
          </ac:spMkLst>
        </pc:spChg>
        <pc:grpChg chg="mod">
          <ac:chgData name="Kristi Zychowka" userId="75082ace-5425-451e-8ce2-6fb217b0d6a7" providerId="ADAL" clId="{8ACCEECA-ED3B-46F0-8BA5-267CBCBD9BAD}" dt="2026-10-19T21:02:11.427" v="2320" actId="1076"/>
          <ac:grpSpMkLst>
            <pc:docMk/>
            <pc:sldMk cId="1184099407" sldId="273"/>
            <ac:grpSpMk id="3" creationId="{7B53E8AD-87F5-5E1A-CD7F-D9B868A8B98E}"/>
          </ac:grpSpMkLst>
        </pc:grpChg>
        <pc:picChg chg="mod">
          <ac:chgData name="Kristi Zychowka" userId="75082ace-5425-451e-8ce2-6fb217b0d6a7" providerId="ADAL" clId="{8ACCEECA-ED3B-46F0-8BA5-267CBCBD9BAD}" dt="2026-10-19T20:55:51.934" v="2293" actId="1076"/>
          <ac:picMkLst>
            <pc:docMk/>
            <pc:sldMk cId="1184099407" sldId="273"/>
            <ac:picMk id="15" creationId="{A8030ADF-DF48-A555-B5C2-E7486A1E2529}"/>
          </ac:picMkLst>
        </pc:picChg>
        <pc:picChg chg="add mod">
          <ac:chgData name="Kristi Zychowka" userId="75082ace-5425-451e-8ce2-6fb217b0d6a7" providerId="ADAL" clId="{8ACCEECA-ED3B-46F0-8BA5-267CBCBD9BAD}" dt="2026-10-19T20:56:22.361" v="2300" actId="1076"/>
          <ac:picMkLst>
            <pc:docMk/>
            <pc:sldMk cId="1184099407" sldId="273"/>
            <ac:picMk id="29" creationId="{B895CBDC-F707-F01F-CA00-3B9AFCDA3EF0}"/>
          </ac:picMkLst>
        </pc:picChg>
        <pc:picChg chg="add mod">
          <ac:chgData name="Kristi Zychowka" userId="75082ace-5425-451e-8ce2-6fb217b0d6a7" providerId="ADAL" clId="{8ACCEECA-ED3B-46F0-8BA5-267CBCBD9BAD}" dt="2026-10-19T20:56:48.111" v="2307" actId="1076"/>
          <ac:picMkLst>
            <pc:docMk/>
            <pc:sldMk cId="1184099407" sldId="273"/>
            <ac:picMk id="37" creationId="{F05080D9-3D74-1B65-B99A-A7D7180EBAB1}"/>
          </ac:picMkLst>
        </pc:picChg>
        <pc:picChg chg="add mod">
          <ac:chgData name="Kristi Zychowka" userId="75082ace-5425-451e-8ce2-6fb217b0d6a7" providerId="ADAL" clId="{8ACCEECA-ED3B-46F0-8BA5-267CBCBD9BAD}" dt="2026-10-19T20:56:20.436" v="2299" actId="1076"/>
          <ac:picMkLst>
            <pc:docMk/>
            <pc:sldMk cId="1184099407" sldId="273"/>
            <ac:picMk id="41" creationId="{07F653EA-D487-C052-5D13-43C7AEC3BA54}"/>
          </ac:picMkLst>
        </pc:picChg>
        <pc:picChg chg="add mod">
          <ac:chgData name="Kristi Zychowka" userId="75082ace-5425-451e-8ce2-6fb217b0d6a7" providerId="ADAL" clId="{8ACCEECA-ED3B-46F0-8BA5-267CBCBD9BAD}" dt="2026-10-19T21:03:42.767" v="2340" actId="14100"/>
          <ac:picMkLst>
            <pc:docMk/>
            <pc:sldMk cId="1184099407" sldId="273"/>
            <ac:picMk id="44" creationId="{47A137B4-8AB8-4B8F-E189-AC6F43E846CD}"/>
          </ac:picMkLst>
        </pc:picChg>
        <pc:picChg chg="add del">
          <ac:chgData name="Kristi Zychowka" userId="75082ace-5425-451e-8ce2-6fb217b0d6a7" providerId="ADAL" clId="{8ACCEECA-ED3B-46F0-8BA5-267CBCBD9BAD}" dt="2026-10-19T21:02:49.992" v="2331" actId="478"/>
          <ac:picMkLst>
            <pc:docMk/>
            <pc:sldMk cId="1184099407" sldId="273"/>
            <ac:picMk id="51" creationId="{B1639CD5-2200-B75D-8ECF-F9E7143F5F98}"/>
          </ac:picMkLst>
        </pc:picChg>
        <pc:cxnChg chg="add mod">
          <ac:chgData name="Kristi Zychowka" userId="75082ace-5425-451e-8ce2-6fb217b0d6a7" providerId="ADAL" clId="{8ACCEECA-ED3B-46F0-8BA5-267CBCBD9BAD}" dt="2026-10-19T20:56:32.549" v="2303" actId="14100"/>
          <ac:cxnSpMkLst>
            <pc:docMk/>
            <pc:sldMk cId="1184099407" sldId="273"/>
            <ac:cxnSpMk id="16" creationId="{C5BA618F-88D4-6A93-5A22-64A48AA4868E}"/>
          </ac:cxnSpMkLst>
        </pc:cxnChg>
        <pc:cxnChg chg="add mod">
          <ac:chgData name="Kristi Zychowka" userId="75082ace-5425-451e-8ce2-6fb217b0d6a7" providerId="ADAL" clId="{8ACCEECA-ED3B-46F0-8BA5-267CBCBD9BAD}" dt="2026-10-19T21:08:15.222" v="2545" actId="14100"/>
          <ac:cxnSpMkLst>
            <pc:docMk/>
            <pc:sldMk cId="1184099407" sldId="273"/>
            <ac:cxnSpMk id="21" creationId="{B68DB5B3-3AFF-0B83-B1E8-1BA44FBCBC0E}"/>
          </ac:cxnSpMkLst>
        </pc:cxnChg>
      </pc:sldChg>
      <pc:sldChg chg="addSp delSp modSp add del mod">
        <pc:chgData name="Kristi Zychowka" userId="75082ace-5425-451e-8ce2-6fb217b0d6a7" providerId="ADAL" clId="{8ACCEECA-ED3B-46F0-8BA5-267CBCBD9BAD}" dt="2026-10-20T05:06:07.280" v="5587" actId="2696"/>
        <pc:sldMkLst>
          <pc:docMk/>
          <pc:sldMk cId="1885372323" sldId="274"/>
        </pc:sldMkLst>
        <pc:spChg chg="del mod">
          <ac:chgData name="Kristi Zychowka" userId="75082ace-5425-451e-8ce2-6fb217b0d6a7" providerId="ADAL" clId="{8ACCEECA-ED3B-46F0-8BA5-267CBCBD9BAD}" dt="2026-10-20T05:01:28.385" v="5493" actId="21"/>
          <ac:spMkLst>
            <pc:docMk/>
            <pc:sldMk cId="1885372323" sldId="274"/>
            <ac:spMk id="3" creationId="{F46E67B5-3888-537F-28D9-9ABDB1DCC7A8}"/>
          </ac:spMkLst>
        </pc:spChg>
        <pc:spChg chg="del">
          <ac:chgData name="Kristi Zychowka" userId="75082ace-5425-451e-8ce2-6fb217b0d6a7" providerId="ADAL" clId="{8ACCEECA-ED3B-46F0-8BA5-267CBCBD9BAD}" dt="2026-10-20T05:03:49.346" v="5517" actId="21"/>
          <ac:spMkLst>
            <pc:docMk/>
            <pc:sldMk cId="1885372323" sldId="274"/>
            <ac:spMk id="13" creationId="{3313DF1D-CC52-4848-A0D4-96E39C2B5E32}"/>
          </ac:spMkLst>
        </pc:spChg>
        <pc:spChg chg="del">
          <ac:chgData name="Kristi Zychowka" userId="75082ace-5425-451e-8ce2-6fb217b0d6a7" providerId="ADAL" clId="{8ACCEECA-ED3B-46F0-8BA5-267CBCBD9BAD}" dt="2026-10-20T05:04:25.655" v="5520" actId="21"/>
          <ac:spMkLst>
            <pc:docMk/>
            <pc:sldMk cId="1885372323" sldId="274"/>
            <ac:spMk id="21" creationId="{B4CE9F4A-0614-677E-C5B3-BB1767131143}"/>
          </ac:spMkLst>
        </pc:spChg>
        <pc:spChg chg="del">
          <ac:chgData name="Kristi Zychowka" userId="75082ace-5425-451e-8ce2-6fb217b0d6a7" providerId="ADAL" clId="{8ACCEECA-ED3B-46F0-8BA5-267CBCBD9BAD}" dt="2026-10-20T05:03:14.475" v="5507" actId="21"/>
          <ac:spMkLst>
            <pc:docMk/>
            <pc:sldMk cId="1885372323" sldId="274"/>
            <ac:spMk id="50" creationId="{E951D243-D431-8675-A127-1E6B7EF712A3}"/>
          </ac:spMkLst>
        </pc:spChg>
        <pc:spChg chg="del">
          <ac:chgData name="Kristi Zychowka" userId="75082ace-5425-451e-8ce2-6fb217b0d6a7" providerId="ADAL" clId="{8ACCEECA-ED3B-46F0-8BA5-267CBCBD9BAD}" dt="2026-10-20T05:01:55.824" v="5496" actId="21"/>
          <ac:spMkLst>
            <pc:docMk/>
            <pc:sldMk cId="1885372323" sldId="274"/>
            <ac:spMk id="54" creationId="{F6D19A58-5C0A-3DE6-63D1-A76147362BDD}"/>
          </ac:spMkLst>
        </pc:spChg>
        <pc:picChg chg="del">
          <ac:chgData name="Kristi Zychowka" userId="75082ace-5425-451e-8ce2-6fb217b0d6a7" providerId="ADAL" clId="{8ACCEECA-ED3B-46F0-8BA5-267CBCBD9BAD}" dt="2026-10-20T05:03:49.346" v="5517" actId="21"/>
          <ac:picMkLst>
            <pc:docMk/>
            <pc:sldMk cId="1885372323" sldId="274"/>
            <ac:picMk id="11" creationId="{7052426C-72D4-CE5B-91B4-7407A9D829E8}"/>
          </ac:picMkLst>
        </pc:picChg>
        <pc:picChg chg="del">
          <ac:chgData name="Kristi Zychowka" userId="75082ace-5425-451e-8ce2-6fb217b0d6a7" providerId="ADAL" clId="{8ACCEECA-ED3B-46F0-8BA5-267CBCBD9BAD}" dt="2026-10-20T05:04:25.655" v="5520" actId="21"/>
          <ac:picMkLst>
            <pc:docMk/>
            <pc:sldMk cId="1885372323" sldId="274"/>
            <ac:picMk id="19" creationId="{43BD724C-504B-696D-4846-45D8E0B7DE76}"/>
          </ac:picMkLst>
        </pc:picChg>
        <pc:picChg chg="del">
          <ac:chgData name="Kristi Zychowka" userId="75082ace-5425-451e-8ce2-6fb217b0d6a7" providerId="ADAL" clId="{8ACCEECA-ED3B-46F0-8BA5-267CBCBD9BAD}" dt="2026-10-20T05:01:14.965" v="5490" actId="21"/>
          <ac:picMkLst>
            <pc:docMk/>
            <pc:sldMk cId="1885372323" sldId="274"/>
            <ac:picMk id="28" creationId="{53F0F1EA-F343-7EB1-154A-8B35E24A2109}"/>
          </ac:picMkLst>
        </pc:picChg>
        <pc:picChg chg="del">
          <ac:chgData name="Kristi Zychowka" userId="75082ace-5425-451e-8ce2-6fb217b0d6a7" providerId="ADAL" clId="{8ACCEECA-ED3B-46F0-8BA5-267CBCBD9BAD}" dt="2026-10-20T05:03:14.475" v="5507" actId="21"/>
          <ac:picMkLst>
            <pc:docMk/>
            <pc:sldMk cId="1885372323" sldId="274"/>
            <ac:picMk id="44" creationId="{C21FC016-995F-5158-CBE3-C410FDD1679A}"/>
          </ac:picMkLst>
        </pc:picChg>
        <pc:picChg chg="del">
          <ac:chgData name="Kristi Zychowka" userId="75082ace-5425-451e-8ce2-6fb217b0d6a7" providerId="ADAL" clId="{8ACCEECA-ED3B-46F0-8BA5-267CBCBD9BAD}" dt="2026-10-20T05:01:55.824" v="5496" actId="21"/>
          <ac:picMkLst>
            <pc:docMk/>
            <pc:sldMk cId="1885372323" sldId="274"/>
            <ac:picMk id="52" creationId="{87758305-6841-4F75-CDF8-B0F40650EC1D}"/>
          </ac:picMkLst>
        </pc:picChg>
      </pc:sldChg>
      <pc:sldChg chg="addSp delSp modSp del mod setBg">
        <pc:chgData name="Kristi Zychowka" userId="75082ace-5425-451e-8ce2-6fb217b0d6a7" providerId="ADAL" clId="{8ACCEECA-ED3B-46F0-8BA5-267CBCBD9BAD}" dt="2026-10-20T15:16:06.331" v="9903" actId="2696"/>
        <pc:sldMkLst>
          <pc:docMk/>
          <pc:sldMk cId="3205751954" sldId="275"/>
        </pc:sldMkLst>
        <pc:spChg chg="mod">
          <ac:chgData name="Kristi Zychowka" userId="75082ace-5425-451e-8ce2-6fb217b0d6a7" providerId="ADAL" clId="{8ACCEECA-ED3B-46F0-8BA5-267CBCBD9BAD}" dt="2026-10-20T15:01:04.972" v="9107" actId="14100"/>
          <ac:spMkLst>
            <pc:docMk/>
            <pc:sldMk cId="3205751954" sldId="275"/>
            <ac:spMk id="8" creationId="{4067D5D5-4F1B-7FF6-7A73-C65D876BD5CB}"/>
          </ac:spMkLst>
        </pc:spChg>
        <pc:spChg chg="mod">
          <ac:chgData name="Kristi Zychowka" userId="75082ace-5425-451e-8ce2-6fb217b0d6a7" providerId="ADAL" clId="{8ACCEECA-ED3B-46F0-8BA5-267CBCBD9BAD}" dt="2026-10-19T20:49:35.517" v="2079" actId="207"/>
          <ac:spMkLst>
            <pc:docMk/>
            <pc:sldMk cId="3205751954" sldId="275"/>
            <ac:spMk id="9" creationId="{265840DB-A0ED-901F-35EC-1F738B028BB7}"/>
          </ac:spMkLst>
        </pc:spChg>
        <pc:spChg chg="del">
          <ac:chgData name="Kristi Zychowka" userId="75082ace-5425-451e-8ce2-6fb217b0d6a7" providerId="ADAL" clId="{8ACCEECA-ED3B-46F0-8BA5-267CBCBD9BAD}" dt="2026-10-19T21:16:21.034" v="2893" actId="478"/>
          <ac:spMkLst>
            <pc:docMk/>
            <pc:sldMk cId="3205751954" sldId="275"/>
            <ac:spMk id="10" creationId="{AA35F1FC-443E-F564-3B4B-0AA4F9527DC7}"/>
          </ac:spMkLst>
        </pc:spChg>
        <pc:spChg chg="add mod">
          <ac:chgData name="Kristi Zychowka" userId="75082ace-5425-451e-8ce2-6fb217b0d6a7" providerId="ADAL" clId="{8ACCEECA-ED3B-46F0-8BA5-267CBCBD9BAD}" dt="2026-10-19T21:16:53.888" v="2895" actId="1076"/>
          <ac:spMkLst>
            <pc:docMk/>
            <pc:sldMk cId="3205751954" sldId="275"/>
            <ac:spMk id="12" creationId="{B956F12F-761C-4FEF-F773-0E489C11DFD6}"/>
          </ac:spMkLst>
        </pc:spChg>
        <pc:spChg chg="add mod">
          <ac:chgData name="Kristi Zychowka" userId="75082ace-5425-451e-8ce2-6fb217b0d6a7" providerId="ADAL" clId="{8ACCEECA-ED3B-46F0-8BA5-267CBCBD9BAD}" dt="2026-10-19T21:19:36.699" v="3002" actId="20577"/>
          <ac:spMkLst>
            <pc:docMk/>
            <pc:sldMk cId="3205751954" sldId="275"/>
            <ac:spMk id="16" creationId="{E280815C-0B60-3741-9F52-70A60AA98594}"/>
          </ac:spMkLst>
        </pc:spChg>
        <pc:spChg chg="add mod">
          <ac:chgData name="Kristi Zychowka" userId="75082ace-5425-451e-8ce2-6fb217b0d6a7" providerId="ADAL" clId="{8ACCEECA-ED3B-46F0-8BA5-267CBCBD9BAD}" dt="2026-10-19T21:19:19.653" v="2942" actId="20577"/>
          <ac:spMkLst>
            <pc:docMk/>
            <pc:sldMk cId="3205751954" sldId="275"/>
            <ac:spMk id="18" creationId="{86285027-540F-CC81-FA89-BE1AEB65AEA5}"/>
          </ac:spMkLst>
        </pc:spChg>
        <pc:spChg chg="add mod">
          <ac:chgData name="Kristi Zychowka" userId="75082ace-5425-451e-8ce2-6fb217b0d6a7" providerId="ADAL" clId="{8ACCEECA-ED3B-46F0-8BA5-267CBCBD9BAD}" dt="2026-10-19T21:17:13.099" v="2900" actId="1076"/>
          <ac:spMkLst>
            <pc:docMk/>
            <pc:sldMk cId="3205751954" sldId="275"/>
            <ac:spMk id="20" creationId="{085B0EA9-C768-289F-E711-5D27AA11EF75}"/>
          </ac:spMkLst>
        </pc:spChg>
        <pc:grpChg chg="mod">
          <ac:chgData name="Kristi Zychowka" userId="75082ace-5425-451e-8ce2-6fb217b0d6a7" providerId="ADAL" clId="{8ACCEECA-ED3B-46F0-8BA5-267CBCBD9BAD}" dt="2026-10-19T21:17:05.383" v="2898" actId="1076"/>
          <ac:grpSpMkLst>
            <pc:docMk/>
            <pc:sldMk cId="3205751954" sldId="275"/>
            <ac:grpSpMk id="3" creationId="{307719DF-DCA6-E7FD-BF3A-AFD83ED941EB}"/>
          </ac:grpSpMkLst>
        </pc:grpChg>
        <pc:picChg chg="add del">
          <ac:chgData name="Kristi Zychowka" userId="75082ace-5425-451e-8ce2-6fb217b0d6a7" providerId="ADAL" clId="{8ACCEECA-ED3B-46F0-8BA5-267CBCBD9BAD}" dt="2026-10-19T21:15:49.019" v="2852" actId="478"/>
          <ac:picMkLst>
            <pc:docMk/>
            <pc:sldMk cId="3205751954" sldId="275"/>
            <ac:picMk id="14" creationId="{332A3AAD-8EB9-422F-C7F9-2E0159444B3E}"/>
          </ac:picMkLst>
        </pc:picChg>
      </pc:sldChg>
      <pc:sldChg chg="addSp delSp modSp del mod setBg">
        <pc:chgData name="Kristi Zychowka" userId="75082ace-5425-451e-8ce2-6fb217b0d6a7" providerId="ADAL" clId="{8ACCEECA-ED3B-46F0-8BA5-267CBCBD9BAD}" dt="2026-10-20T17:08:21.927" v="12741" actId="2696"/>
        <pc:sldMkLst>
          <pc:docMk/>
          <pc:sldMk cId="2085025806" sldId="276"/>
        </pc:sldMkLst>
        <pc:spChg chg="mod">
          <ac:chgData name="Kristi Zychowka" userId="75082ace-5425-451e-8ce2-6fb217b0d6a7" providerId="ADAL" clId="{8ACCEECA-ED3B-46F0-8BA5-267CBCBD9BAD}" dt="2026-10-20T05:42:38.180" v="6784" actId="14100"/>
          <ac:spMkLst>
            <pc:docMk/>
            <pc:sldMk cId="2085025806" sldId="276"/>
            <ac:spMk id="2" creationId="{9AB8E7D8-84B3-0764-8035-D991D3DC7583}"/>
          </ac:spMkLst>
        </pc:spChg>
        <pc:spChg chg="mod">
          <ac:chgData name="Kristi Zychowka" userId="75082ace-5425-451e-8ce2-6fb217b0d6a7" providerId="ADAL" clId="{8ACCEECA-ED3B-46F0-8BA5-267CBCBD9BAD}" dt="2026-10-20T05:43:17.147" v="6789" actId="20577"/>
          <ac:spMkLst>
            <pc:docMk/>
            <pc:sldMk cId="2085025806" sldId="276"/>
            <ac:spMk id="8" creationId="{23C22BF6-F750-DE00-1CB0-A1EDD9AA6A6B}"/>
          </ac:spMkLst>
        </pc:spChg>
        <pc:spChg chg="mod">
          <ac:chgData name="Kristi Zychowka" userId="75082ace-5425-451e-8ce2-6fb217b0d6a7" providerId="ADAL" clId="{8ACCEECA-ED3B-46F0-8BA5-267CBCBD9BAD}" dt="2026-10-20T04:56:19.648" v="5444" actId="207"/>
          <ac:spMkLst>
            <pc:docMk/>
            <pc:sldMk cId="2085025806" sldId="276"/>
            <ac:spMk id="9" creationId="{B22EE629-8174-4C38-BDE7-58DD32304629}"/>
          </ac:spMkLst>
        </pc:spChg>
        <pc:spChg chg="del mod">
          <ac:chgData name="Kristi Zychowka" userId="75082ace-5425-451e-8ce2-6fb217b0d6a7" providerId="ADAL" clId="{8ACCEECA-ED3B-46F0-8BA5-267CBCBD9BAD}" dt="2026-10-19T21:17:36.490" v="2902" actId="478"/>
          <ac:spMkLst>
            <pc:docMk/>
            <pc:sldMk cId="2085025806" sldId="276"/>
            <ac:spMk id="10" creationId="{40186809-890D-EB67-AE02-A31CF7AA76DE}"/>
          </ac:spMkLst>
        </pc:spChg>
        <pc:spChg chg="add mod">
          <ac:chgData name="Kristi Zychowka" userId="75082ace-5425-451e-8ce2-6fb217b0d6a7" providerId="ADAL" clId="{8ACCEECA-ED3B-46F0-8BA5-267CBCBD9BAD}" dt="2026-10-19T21:19:12.254" v="2929" actId="20577"/>
          <ac:spMkLst>
            <pc:docMk/>
            <pc:sldMk cId="2085025806" sldId="276"/>
            <ac:spMk id="12" creationId="{E165C021-3DFE-5802-7FD8-168E02FD2B64}"/>
          </ac:spMkLst>
        </pc:spChg>
        <pc:spChg chg="add mod">
          <ac:chgData name="Kristi Zychowka" userId="75082ace-5425-451e-8ce2-6fb217b0d6a7" providerId="ADAL" clId="{8ACCEECA-ED3B-46F0-8BA5-267CBCBD9BAD}" dt="2026-10-19T21:18:48.085" v="2909" actId="1076"/>
          <ac:spMkLst>
            <pc:docMk/>
            <pc:sldMk cId="2085025806" sldId="276"/>
            <ac:spMk id="14" creationId="{518AC009-5AE5-D2B2-908D-EEEB5D6C13D0}"/>
          </ac:spMkLst>
        </pc:spChg>
        <pc:grpChg chg="mod">
          <ac:chgData name="Kristi Zychowka" userId="75082ace-5425-451e-8ce2-6fb217b0d6a7" providerId="ADAL" clId="{8ACCEECA-ED3B-46F0-8BA5-267CBCBD9BAD}" dt="2026-10-19T21:19:13.464" v="2930" actId="1076"/>
          <ac:grpSpMkLst>
            <pc:docMk/>
            <pc:sldMk cId="2085025806" sldId="276"/>
            <ac:grpSpMk id="3" creationId="{55F1BBC8-F374-D32B-98CE-06B81C04290C}"/>
          </ac:grpSpMkLst>
        </pc:grpChg>
      </pc:sldChg>
      <pc:sldChg chg="addSp delSp modSp mod ord setBg">
        <pc:chgData name="Kristi Zychowka" userId="75082ace-5425-451e-8ce2-6fb217b0d6a7" providerId="ADAL" clId="{8ACCEECA-ED3B-46F0-8BA5-267CBCBD9BAD}" dt="2026-10-20T17:39:16.909" v="13072" actId="20577"/>
        <pc:sldMkLst>
          <pc:docMk/>
          <pc:sldMk cId="3011958414" sldId="277"/>
        </pc:sldMkLst>
        <pc:spChg chg="mod">
          <ac:chgData name="Kristi Zychowka" userId="75082ace-5425-451e-8ce2-6fb217b0d6a7" providerId="ADAL" clId="{8ACCEECA-ED3B-46F0-8BA5-267CBCBD9BAD}" dt="2026-10-20T04:54:05.913" v="5397" actId="1076"/>
          <ac:spMkLst>
            <pc:docMk/>
            <pc:sldMk cId="3011958414" sldId="277"/>
            <ac:spMk id="2" creationId="{66F64B10-DF0F-453B-DA12-16E9F6CCF715}"/>
          </ac:spMkLst>
        </pc:spChg>
        <pc:spChg chg="mod">
          <ac:chgData name="Kristi Zychowka" userId="75082ace-5425-451e-8ce2-6fb217b0d6a7" providerId="ADAL" clId="{8ACCEECA-ED3B-46F0-8BA5-267CBCBD9BAD}" dt="2026-10-20T05:08:39.907" v="5653" actId="14100"/>
          <ac:spMkLst>
            <pc:docMk/>
            <pc:sldMk cId="3011958414" sldId="277"/>
            <ac:spMk id="8" creationId="{E7E8B944-C0B5-6E18-8748-4D1DBE8BCEAD}"/>
          </ac:spMkLst>
        </pc:spChg>
        <pc:spChg chg="mod">
          <ac:chgData name="Kristi Zychowka" userId="75082ace-5425-451e-8ce2-6fb217b0d6a7" providerId="ADAL" clId="{8ACCEECA-ED3B-46F0-8BA5-267CBCBD9BAD}" dt="2026-10-20T04:56:24.025" v="5445" actId="207"/>
          <ac:spMkLst>
            <pc:docMk/>
            <pc:sldMk cId="3011958414" sldId="277"/>
            <ac:spMk id="9" creationId="{45F0AD0A-C3BE-1636-8D14-175448AA4047}"/>
          </ac:spMkLst>
        </pc:spChg>
        <pc:spChg chg="del mod">
          <ac:chgData name="Kristi Zychowka" userId="75082ace-5425-451e-8ce2-6fb217b0d6a7" providerId="ADAL" clId="{8ACCEECA-ED3B-46F0-8BA5-267CBCBD9BAD}" dt="2026-10-20T04:52:19.460" v="5376" actId="478"/>
          <ac:spMkLst>
            <pc:docMk/>
            <pc:sldMk cId="3011958414" sldId="277"/>
            <ac:spMk id="10" creationId="{40855420-53BF-F054-F0E8-36C069CAA9B6}"/>
          </ac:spMkLst>
        </pc:spChg>
        <pc:spChg chg="del">
          <ac:chgData name="Kristi Zychowka" userId="75082ace-5425-451e-8ce2-6fb217b0d6a7" providerId="ADAL" clId="{8ACCEECA-ED3B-46F0-8BA5-267CBCBD9BAD}" dt="2026-10-20T04:53:12.539" v="5388" actId="478"/>
          <ac:spMkLst>
            <pc:docMk/>
            <pc:sldMk cId="3011958414" sldId="277"/>
            <ac:spMk id="12" creationId="{9F8260E4-CA9D-ED87-0E0B-26C4DC6839A0}"/>
          </ac:spMkLst>
        </pc:spChg>
        <pc:spChg chg="add mod">
          <ac:chgData name="Kristi Zychowka" userId="75082ace-5425-451e-8ce2-6fb217b0d6a7" providerId="ADAL" clId="{8ACCEECA-ED3B-46F0-8BA5-267CBCBD9BAD}" dt="2026-10-20T17:39:16.909" v="13072" actId="20577"/>
          <ac:spMkLst>
            <pc:docMk/>
            <pc:sldMk cId="3011958414" sldId="277"/>
            <ac:spMk id="13" creationId="{F1238188-F917-3AD7-A0E5-CC63309F116D}"/>
          </ac:spMkLst>
        </pc:spChg>
        <pc:grpChg chg="mod">
          <ac:chgData name="Kristi Zychowka" userId="75082ace-5425-451e-8ce2-6fb217b0d6a7" providerId="ADAL" clId="{8ACCEECA-ED3B-46F0-8BA5-267CBCBD9BAD}" dt="2026-10-20T04:53:32.991" v="5393" actId="1076"/>
          <ac:grpSpMkLst>
            <pc:docMk/>
            <pc:sldMk cId="3011958414" sldId="277"/>
            <ac:grpSpMk id="3" creationId="{15995BF0-F44E-ED70-E8C8-E04D0983E94B}"/>
          </ac:grpSpMkLst>
        </pc:grpChg>
        <pc:picChg chg="del">
          <ac:chgData name="Kristi Zychowka" userId="75082ace-5425-451e-8ce2-6fb217b0d6a7" providerId="ADAL" clId="{8ACCEECA-ED3B-46F0-8BA5-267CBCBD9BAD}" dt="2026-10-20T04:53:08.935" v="5387" actId="478"/>
          <ac:picMkLst>
            <pc:docMk/>
            <pc:sldMk cId="3011958414" sldId="277"/>
            <ac:picMk id="14" creationId="{8FED1C1A-4928-0C12-2EA6-7B55074AECC5}"/>
          </ac:picMkLst>
        </pc:picChg>
        <pc:picChg chg="del">
          <ac:chgData name="Kristi Zychowka" userId="75082ace-5425-451e-8ce2-6fb217b0d6a7" providerId="ADAL" clId="{8ACCEECA-ED3B-46F0-8BA5-267CBCBD9BAD}" dt="2026-10-20T04:53:02.640" v="5382" actId="478"/>
          <ac:picMkLst>
            <pc:docMk/>
            <pc:sldMk cId="3011958414" sldId="277"/>
            <ac:picMk id="16" creationId="{A6212279-7DD1-23DD-14D6-E3876ACCCD14}"/>
          </ac:picMkLst>
        </pc:picChg>
        <pc:picChg chg="del">
          <ac:chgData name="Kristi Zychowka" userId="75082ace-5425-451e-8ce2-6fb217b0d6a7" providerId="ADAL" clId="{8ACCEECA-ED3B-46F0-8BA5-267CBCBD9BAD}" dt="2026-10-20T04:53:58.481" v="5395" actId="478"/>
          <ac:picMkLst>
            <pc:docMk/>
            <pc:sldMk cId="3011958414" sldId="277"/>
            <ac:picMk id="18" creationId="{EDCA7404-3172-15E5-60F3-DBCEEA347F85}"/>
          </ac:picMkLst>
        </pc:picChg>
        <pc:picChg chg="del">
          <ac:chgData name="Kristi Zychowka" userId="75082ace-5425-451e-8ce2-6fb217b0d6a7" providerId="ADAL" clId="{8ACCEECA-ED3B-46F0-8BA5-267CBCBD9BAD}" dt="2026-10-20T04:53:03.569" v="5383" actId="478"/>
          <ac:picMkLst>
            <pc:docMk/>
            <pc:sldMk cId="3011958414" sldId="277"/>
            <ac:picMk id="20" creationId="{B97713A9-09D5-5B1C-57E8-51B0478B7AE7}"/>
          </ac:picMkLst>
        </pc:picChg>
        <pc:picChg chg="del">
          <ac:chgData name="Kristi Zychowka" userId="75082ace-5425-451e-8ce2-6fb217b0d6a7" providerId="ADAL" clId="{8ACCEECA-ED3B-46F0-8BA5-267CBCBD9BAD}" dt="2026-10-20T04:53:04.163" v="5384" actId="478"/>
          <ac:picMkLst>
            <pc:docMk/>
            <pc:sldMk cId="3011958414" sldId="277"/>
            <ac:picMk id="22" creationId="{8AFEB859-067F-9761-2C2A-498CACB6D755}"/>
          </ac:picMkLst>
        </pc:picChg>
      </pc:sldChg>
      <pc:sldChg chg="modSp mod ord setBg">
        <pc:chgData name="Kristi Zychowka" userId="75082ace-5425-451e-8ce2-6fb217b0d6a7" providerId="ADAL" clId="{8ACCEECA-ED3B-46F0-8BA5-267CBCBD9BAD}" dt="2026-10-20T15:21:27.277" v="10218" actId="20577"/>
        <pc:sldMkLst>
          <pc:docMk/>
          <pc:sldMk cId="1964441311" sldId="278"/>
        </pc:sldMkLst>
        <pc:spChg chg="mod">
          <ac:chgData name="Kristi Zychowka" userId="75082ace-5425-451e-8ce2-6fb217b0d6a7" providerId="ADAL" clId="{8ACCEECA-ED3B-46F0-8BA5-267CBCBD9BAD}" dt="2026-10-20T15:01:29.595" v="9136" actId="14100"/>
          <ac:spMkLst>
            <pc:docMk/>
            <pc:sldMk cId="1964441311" sldId="278"/>
            <ac:spMk id="8" creationId="{9821EAC6-C83A-D8ED-70CC-4AE6BC5D5313}"/>
          </ac:spMkLst>
        </pc:spChg>
        <pc:spChg chg="mod">
          <ac:chgData name="Kristi Zychowka" userId="75082ace-5425-451e-8ce2-6fb217b0d6a7" providerId="ADAL" clId="{8ACCEECA-ED3B-46F0-8BA5-267CBCBD9BAD}" dt="2026-10-20T05:10:46.802" v="5741" actId="207"/>
          <ac:spMkLst>
            <pc:docMk/>
            <pc:sldMk cId="1964441311" sldId="278"/>
            <ac:spMk id="9" creationId="{F8C265AD-35AC-E483-35A3-6A4D400479C4}"/>
          </ac:spMkLst>
        </pc:spChg>
        <pc:spChg chg="mod">
          <ac:chgData name="Kristi Zychowka" userId="75082ace-5425-451e-8ce2-6fb217b0d6a7" providerId="ADAL" clId="{8ACCEECA-ED3B-46F0-8BA5-267CBCBD9BAD}" dt="2026-10-20T15:21:27.277" v="10218" actId="20577"/>
          <ac:spMkLst>
            <pc:docMk/>
            <pc:sldMk cId="1964441311" sldId="278"/>
            <ac:spMk id="10" creationId="{18F9D6E7-BB44-52BC-1C20-43B898FFC4F8}"/>
          </ac:spMkLst>
        </pc:spChg>
      </pc:sldChg>
      <pc:sldChg chg="delSp del mod">
        <pc:chgData name="Kristi Zychowka" userId="75082ace-5425-451e-8ce2-6fb217b0d6a7" providerId="ADAL" clId="{8ACCEECA-ED3B-46F0-8BA5-267CBCBD9BAD}" dt="2026-10-20T05:07:59.517" v="5606" actId="2696"/>
        <pc:sldMkLst>
          <pc:docMk/>
          <pc:sldMk cId="1291758739" sldId="279"/>
        </pc:sldMkLst>
        <pc:spChg chg="del">
          <ac:chgData name="Kristi Zychowka" userId="75082ace-5425-451e-8ce2-6fb217b0d6a7" providerId="ADAL" clId="{8ACCEECA-ED3B-46F0-8BA5-267CBCBD9BAD}" dt="2026-10-20T05:02:30.834" v="5499" actId="21"/>
          <ac:spMkLst>
            <pc:docMk/>
            <pc:sldMk cId="1291758739" sldId="279"/>
            <ac:spMk id="6" creationId="{6F6C43D5-F7D7-0D9B-C69F-B8AD4B1122B3}"/>
          </ac:spMkLst>
        </pc:spChg>
        <pc:spChg chg="del">
          <ac:chgData name="Kristi Zychowka" userId="75082ace-5425-451e-8ce2-6fb217b0d6a7" providerId="ADAL" clId="{8ACCEECA-ED3B-46F0-8BA5-267CBCBD9BAD}" dt="2026-10-20T05:03:01.376" v="5505" actId="21"/>
          <ac:spMkLst>
            <pc:docMk/>
            <pc:sldMk cId="1291758739" sldId="279"/>
            <ac:spMk id="8" creationId="{0E7E067C-0B1A-92D4-CB1C-24BAD716174B}"/>
          </ac:spMkLst>
        </pc:spChg>
        <pc:spChg chg="del">
          <ac:chgData name="Kristi Zychowka" userId="75082ace-5425-451e-8ce2-6fb217b0d6a7" providerId="ADAL" clId="{8ACCEECA-ED3B-46F0-8BA5-267CBCBD9BAD}" dt="2026-10-20T05:02:41.431" v="5501" actId="21"/>
          <ac:spMkLst>
            <pc:docMk/>
            <pc:sldMk cId="1291758739" sldId="279"/>
            <ac:spMk id="12" creationId="{02180365-B5A3-EBE2-41E4-7DA936842AF7}"/>
          </ac:spMkLst>
        </pc:spChg>
        <pc:spChg chg="del">
          <ac:chgData name="Kristi Zychowka" userId="75082ace-5425-451e-8ce2-6fb217b0d6a7" providerId="ADAL" clId="{8ACCEECA-ED3B-46F0-8BA5-267CBCBD9BAD}" dt="2026-10-20T05:06:42.061" v="5591" actId="21"/>
          <ac:spMkLst>
            <pc:docMk/>
            <pc:sldMk cId="1291758739" sldId="279"/>
            <ac:spMk id="18" creationId="{B8A31175-109F-C4D0-3C23-1EA06BDAA868}"/>
          </ac:spMkLst>
        </pc:spChg>
        <pc:spChg chg="del">
          <ac:chgData name="Kristi Zychowka" userId="75082ace-5425-451e-8ce2-6fb217b0d6a7" providerId="ADAL" clId="{8ACCEECA-ED3B-46F0-8BA5-267CBCBD9BAD}" dt="2026-10-20T05:07:14.135" v="5598" actId="21"/>
          <ac:spMkLst>
            <pc:docMk/>
            <pc:sldMk cId="1291758739" sldId="279"/>
            <ac:spMk id="25" creationId="{A5A7CF6A-A5A7-3B4E-BE00-DE6E5A52F509}"/>
          </ac:spMkLst>
        </pc:spChg>
        <pc:spChg chg="del">
          <ac:chgData name="Kristi Zychowka" userId="75082ace-5425-451e-8ce2-6fb217b0d6a7" providerId="ADAL" clId="{8ACCEECA-ED3B-46F0-8BA5-267CBCBD9BAD}" dt="2026-10-20T05:06:26.230" v="5588" actId="21"/>
          <ac:spMkLst>
            <pc:docMk/>
            <pc:sldMk cId="1291758739" sldId="279"/>
            <ac:spMk id="36" creationId="{2C20FED2-0D19-8744-44D6-A8A31393C2AD}"/>
          </ac:spMkLst>
        </pc:spChg>
        <pc:spChg chg="del">
          <ac:chgData name="Kristi Zychowka" userId="75082ace-5425-451e-8ce2-6fb217b0d6a7" providerId="ADAL" clId="{8ACCEECA-ED3B-46F0-8BA5-267CBCBD9BAD}" dt="2026-10-20T05:02:50.870" v="5503" actId="21"/>
          <ac:spMkLst>
            <pc:docMk/>
            <pc:sldMk cId="1291758739" sldId="279"/>
            <ac:spMk id="42" creationId="{8B4FFFCB-6D37-B243-2B75-B1D4E2203918}"/>
          </ac:spMkLst>
        </pc:spChg>
        <pc:picChg chg="del">
          <ac:chgData name="Kristi Zychowka" userId="75082ace-5425-451e-8ce2-6fb217b0d6a7" providerId="ADAL" clId="{8ACCEECA-ED3B-46F0-8BA5-267CBCBD9BAD}" dt="2026-10-20T05:06:57.565" v="5594" actId="21"/>
          <ac:picMkLst>
            <pc:docMk/>
            <pc:sldMk cId="1291758739" sldId="279"/>
            <ac:picMk id="4" creationId="{F3215872-9519-FA02-FE41-74BFBC06A205}"/>
          </ac:picMkLst>
        </pc:picChg>
        <pc:picChg chg="del">
          <ac:chgData name="Kristi Zychowka" userId="75082ace-5425-451e-8ce2-6fb217b0d6a7" providerId="ADAL" clId="{8ACCEECA-ED3B-46F0-8BA5-267CBCBD9BAD}" dt="2026-10-20T05:06:42.061" v="5591" actId="21"/>
          <ac:picMkLst>
            <pc:docMk/>
            <pc:sldMk cId="1291758739" sldId="279"/>
            <ac:picMk id="15" creationId="{ED62460C-22BE-B7AC-F584-270AEB554104}"/>
          </ac:picMkLst>
        </pc:picChg>
        <pc:picChg chg="del">
          <ac:chgData name="Kristi Zychowka" userId="75082ace-5425-451e-8ce2-6fb217b0d6a7" providerId="ADAL" clId="{8ACCEECA-ED3B-46F0-8BA5-267CBCBD9BAD}" dt="2026-10-20T05:07:14.135" v="5598" actId="21"/>
          <ac:picMkLst>
            <pc:docMk/>
            <pc:sldMk cId="1291758739" sldId="279"/>
            <ac:picMk id="23" creationId="{7347A6A4-868B-BE9B-ACAF-A1AE12EE5E9A}"/>
          </ac:picMkLst>
        </pc:picChg>
        <pc:picChg chg="del">
          <ac:chgData name="Kristi Zychowka" userId="75082ace-5425-451e-8ce2-6fb217b0d6a7" providerId="ADAL" clId="{8ACCEECA-ED3B-46F0-8BA5-267CBCBD9BAD}" dt="2026-10-20T05:06:57.565" v="5594" actId="21"/>
          <ac:picMkLst>
            <pc:docMk/>
            <pc:sldMk cId="1291758739" sldId="279"/>
            <ac:picMk id="30" creationId="{5A1E219D-F4AB-E79F-B723-01AA88F9F578}"/>
          </ac:picMkLst>
        </pc:picChg>
        <pc:picChg chg="del">
          <ac:chgData name="Kristi Zychowka" userId="75082ace-5425-451e-8ce2-6fb217b0d6a7" providerId="ADAL" clId="{8ACCEECA-ED3B-46F0-8BA5-267CBCBD9BAD}" dt="2026-10-20T05:06:26.230" v="5588" actId="21"/>
          <ac:picMkLst>
            <pc:docMk/>
            <pc:sldMk cId="1291758739" sldId="279"/>
            <ac:picMk id="33" creationId="{27DC2EF7-04C0-A1BE-3416-0EB3023223B6}"/>
          </ac:picMkLst>
        </pc:picChg>
        <pc:picChg chg="del">
          <ac:chgData name="Kristi Zychowka" userId="75082ace-5425-451e-8ce2-6fb217b0d6a7" providerId="ADAL" clId="{8ACCEECA-ED3B-46F0-8BA5-267CBCBD9BAD}" dt="2026-10-20T05:06:57.565" v="5594" actId="21"/>
          <ac:picMkLst>
            <pc:docMk/>
            <pc:sldMk cId="1291758739" sldId="279"/>
            <ac:picMk id="39" creationId="{91BD0E39-4314-8B1D-BD11-5C955F106A17}"/>
          </ac:picMkLst>
        </pc:picChg>
        <pc:picChg chg="del">
          <ac:chgData name="Kristi Zychowka" userId="75082ace-5425-451e-8ce2-6fb217b0d6a7" providerId="ADAL" clId="{8ACCEECA-ED3B-46F0-8BA5-267CBCBD9BAD}" dt="2026-10-20T05:06:57.565" v="5594" actId="21"/>
          <ac:picMkLst>
            <pc:docMk/>
            <pc:sldMk cId="1291758739" sldId="279"/>
            <ac:picMk id="40" creationId="{CC53D654-AE13-AC45-DC40-F87D52F81FE4}"/>
          </ac:picMkLst>
        </pc:picChg>
      </pc:sldChg>
      <pc:sldChg chg="modSp add mod setBg">
        <pc:chgData name="Kristi Zychowka" userId="75082ace-5425-451e-8ce2-6fb217b0d6a7" providerId="ADAL" clId="{8ACCEECA-ED3B-46F0-8BA5-267CBCBD9BAD}" dt="2026-10-20T16:16:41.164" v="11539" actId="255"/>
        <pc:sldMkLst>
          <pc:docMk/>
          <pc:sldMk cId="468097944" sldId="280"/>
        </pc:sldMkLst>
        <pc:spChg chg="mod">
          <ac:chgData name="Kristi Zychowka" userId="75082ace-5425-451e-8ce2-6fb217b0d6a7" providerId="ADAL" clId="{8ACCEECA-ED3B-46F0-8BA5-267CBCBD9BAD}" dt="2026-10-20T15:58:42.422" v="10969" actId="14100"/>
          <ac:spMkLst>
            <pc:docMk/>
            <pc:sldMk cId="468097944" sldId="280"/>
            <ac:spMk id="2" creationId="{7FFAF08A-0989-0B4C-42C3-E1987C9A5B7A}"/>
          </ac:spMkLst>
        </pc:spChg>
        <pc:spChg chg="mod">
          <ac:chgData name="Kristi Zychowka" userId="75082ace-5425-451e-8ce2-6fb217b0d6a7" providerId="ADAL" clId="{8ACCEECA-ED3B-46F0-8BA5-267CBCBD9BAD}" dt="2026-10-20T14:58:36.057" v="8953" actId="14100"/>
          <ac:spMkLst>
            <pc:docMk/>
            <pc:sldMk cId="468097944" sldId="280"/>
            <ac:spMk id="8" creationId="{DC868151-113A-5994-554A-B9CC350521A0}"/>
          </ac:spMkLst>
        </pc:spChg>
        <pc:spChg chg="mod">
          <ac:chgData name="Kristi Zychowka" userId="75082ace-5425-451e-8ce2-6fb217b0d6a7" providerId="ADAL" clId="{8ACCEECA-ED3B-46F0-8BA5-267CBCBD9BAD}" dt="2026-10-20T16:09:35.215" v="11349" actId="207"/>
          <ac:spMkLst>
            <pc:docMk/>
            <pc:sldMk cId="468097944" sldId="280"/>
            <ac:spMk id="9" creationId="{195338F8-193B-AEC6-5948-3DB2E52379E6}"/>
          </ac:spMkLst>
        </pc:spChg>
        <pc:spChg chg="mod">
          <ac:chgData name="Kristi Zychowka" userId="75082ace-5425-451e-8ce2-6fb217b0d6a7" providerId="ADAL" clId="{8ACCEECA-ED3B-46F0-8BA5-267CBCBD9BAD}" dt="2026-10-20T16:16:41.164" v="11539" actId="255"/>
          <ac:spMkLst>
            <pc:docMk/>
            <pc:sldMk cId="468097944" sldId="280"/>
            <ac:spMk id="10" creationId="{A07603F0-F88B-F4B0-91D5-96D75917FB5B}"/>
          </ac:spMkLst>
        </pc:spChg>
        <pc:grpChg chg="mod">
          <ac:chgData name="Kristi Zychowka" userId="75082ace-5425-451e-8ce2-6fb217b0d6a7" providerId="ADAL" clId="{8ACCEECA-ED3B-46F0-8BA5-267CBCBD9BAD}" dt="2026-10-20T13:42:05.603" v="8443" actId="1076"/>
          <ac:grpSpMkLst>
            <pc:docMk/>
            <pc:sldMk cId="468097944" sldId="280"/>
            <ac:grpSpMk id="3" creationId="{03268C34-F7A7-7CDE-74E0-EBD18F36B36F}"/>
          </ac:grpSpMkLst>
        </pc:grpChg>
      </pc:sldChg>
      <pc:sldChg chg="addSp delSp modSp new del mod">
        <pc:chgData name="Kristi Zychowka" userId="75082ace-5425-451e-8ce2-6fb217b0d6a7" providerId="ADAL" clId="{8ACCEECA-ED3B-46F0-8BA5-267CBCBD9BAD}" dt="2026-10-19T18:10:51.802" v="1096" actId="2696"/>
        <pc:sldMkLst>
          <pc:docMk/>
          <pc:sldMk cId="2079322772" sldId="281"/>
        </pc:sldMkLst>
        <pc:spChg chg="add mod">
          <ac:chgData name="Kristi Zychowka" userId="75082ace-5425-451e-8ce2-6fb217b0d6a7" providerId="ADAL" clId="{8ACCEECA-ED3B-46F0-8BA5-267CBCBD9BAD}" dt="2026-10-19T16:06:39.677" v="76" actId="207"/>
          <ac:spMkLst>
            <pc:docMk/>
            <pc:sldMk cId="2079322772" sldId="281"/>
            <ac:spMk id="7" creationId="{77BB215C-1B59-8866-8D99-B3F7C1024E6A}"/>
          </ac:spMkLst>
        </pc:spChg>
        <pc:picChg chg="add del mod">
          <ac:chgData name="Kristi Zychowka" userId="75082ace-5425-451e-8ce2-6fb217b0d6a7" providerId="ADAL" clId="{8ACCEECA-ED3B-46F0-8BA5-267CBCBD9BAD}" dt="2026-10-19T16:18:55.909" v="201" actId="478"/>
          <ac:picMkLst>
            <pc:docMk/>
            <pc:sldMk cId="2079322772" sldId="281"/>
            <ac:picMk id="3" creationId="{5C781827-DB0A-A50A-7C0F-18CB5E26C38A}"/>
          </ac:picMkLst>
        </pc:picChg>
        <pc:picChg chg="add del mod">
          <ac:chgData name="Kristi Zychowka" userId="75082ace-5425-451e-8ce2-6fb217b0d6a7" providerId="ADAL" clId="{8ACCEECA-ED3B-46F0-8BA5-267CBCBD9BAD}" dt="2026-10-19T15:42:26.804" v="26" actId="478"/>
          <ac:picMkLst>
            <pc:docMk/>
            <pc:sldMk cId="2079322772" sldId="281"/>
            <ac:picMk id="5" creationId="{EB48F2C1-EAED-1645-FA43-4FADDE65B7E4}"/>
          </ac:picMkLst>
        </pc:picChg>
      </pc:sldChg>
      <pc:sldChg chg="new del">
        <pc:chgData name="Kristi Zychowka" userId="75082ace-5425-451e-8ce2-6fb217b0d6a7" providerId="ADAL" clId="{8ACCEECA-ED3B-46F0-8BA5-267CBCBD9BAD}" dt="2026-10-19T18:16:30.001" v="1301" actId="2696"/>
        <pc:sldMkLst>
          <pc:docMk/>
          <pc:sldMk cId="506354258" sldId="282"/>
        </pc:sldMkLst>
      </pc:sldChg>
      <pc:sldChg chg="new del">
        <pc:chgData name="Kristi Zychowka" userId="75082ace-5425-451e-8ce2-6fb217b0d6a7" providerId="ADAL" clId="{8ACCEECA-ED3B-46F0-8BA5-267CBCBD9BAD}" dt="2026-10-20T04:30:35.465" v="5010" actId="2696"/>
        <pc:sldMkLst>
          <pc:docMk/>
          <pc:sldMk cId="3572385329" sldId="283"/>
        </pc:sldMkLst>
      </pc:sldChg>
      <pc:sldChg chg="addSp delSp modSp new del mod modClrScheme chgLayout">
        <pc:chgData name="Kristi Zychowka" userId="75082ace-5425-451e-8ce2-6fb217b0d6a7" providerId="ADAL" clId="{8ACCEECA-ED3B-46F0-8BA5-267CBCBD9BAD}" dt="2026-10-20T04:30:30.297" v="5009" actId="2696"/>
        <pc:sldMkLst>
          <pc:docMk/>
          <pc:sldMk cId="1037290284" sldId="284"/>
        </pc:sldMkLst>
        <pc:spChg chg="add del">
          <ac:chgData name="Kristi Zychowka" userId="75082ace-5425-451e-8ce2-6fb217b0d6a7" providerId="ADAL" clId="{8ACCEECA-ED3B-46F0-8BA5-267CBCBD9BAD}" dt="2026-10-19T16:19:57.402" v="208" actId="26606"/>
          <ac:spMkLst>
            <pc:docMk/>
            <pc:sldMk cId="1037290284" sldId="284"/>
            <ac:spMk id="2" creationId="{4B41C829-CE51-C0E4-8E7A-39BDD59265CC}"/>
          </ac:spMkLst>
        </pc:spChg>
        <pc:spChg chg="add del">
          <ac:chgData name="Kristi Zychowka" userId="75082ace-5425-451e-8ce2-6fb217b0d6a7" providerId="ADAL" clId="{8ACCEECA-ED3B-46F0-8BA5-267CBCBD9BAD}" dt="2026-10-19T16:19:57.402" v="208" actId="26606"/>
          <ac:spMkLst>
            <pc:docMk/>
            <pc:sldMk cId="1037290284" sldId="284"/>
            <ac:spMk id="3" creationId="{D93B201E-5841-CE7D-7B43-B0D57E3F41BE}"/>
          </ac:spMkLst>
        </pc:spChg>
        <pc:spChg chg="add del mod">
          <ac:chgData name="Kristi Zychowka" userId="75082ace-5425-451e-8ce2-6fb217b0d6a7" providerId="ADAL" clId="{8ACCEECA-ED3B-46F0-8BA5-267CBCBD9BAD}" dt="2026-10-19T16:19:57.393" v="207" actId="26606"/>
          <ac:spMkLst>
            <pc:docMk/>
            <pc:sldMk cId="1037290284" sldId="284"/>
            <ac:spMk id="8" creationId="{D4B5DA92-3EED-84A5-7D5C-790C91908E78}"/>
          </ac:spMkLst>
        </pc:spChg>
        <pc:spChg chg="add del mod">
          <ac:chgData name="Kristi Zychowka" userId="75082ace-5425-451e-8ce2-6fb217b0d6a7" providerId="ADAL" clId="{8ACCEECA-ED3B-46F0-8BA5-267CBCBD9BAD}" dt="2026-10-19T16:19:57.393" v="207" actId="26606"/>
          <ac:spMkLst>
            <pc:docMk/>
            <pc:sldMk cId="1037290284" sldId="284"/>
            <ac:spMk id="10" creationId="{E92DCF60-F858-CC42-D70C-ADD202E0A178}"/>
          </ac:spMkLst>
        </pc:spChg>
        <pc:spChg chg="add del mod">
          <ac:chgData name="Kristi Zychowka" userId="75082ace-5425-451e-8ce2-6fb217b0d6a7" providerId="ADAL" clId="{8ACCEECA-ED3B-46F0-8BA5-267CBCBD9BAD}" dt="2026-10-19T16:19:57.393" v="207" actId="26606"/>
          <ac:spMkLst>
            <pc:docMk/>
            <pc:sldMk cId="1037290284" sldId="284"/>
            <ac:spMk id="12" creationId="{8349F0ED-6968-CF80-8F3B-03FB8F45CF11}"/>
          </ac:spMkLst>
        </pc:spChg>
        <pc:spChg chg="add mod">
          <ac:chgData name="Kristi Zychowka" userId="75082ace-5425-451e-8ce2-6fb217b0d6a7" providerId="ADAL" clId="{8ACCEECA-ED3B-46F0-8BA5-267CBCBD9BAD}" dt="2026-10-19T16:21:30.038" v="216"/>
          <ac:spMkLst>
            <pc:docMk/>
            <pc:sldMk cId="1037290284" sldId="284"/>
            <ac:spMk id="14" creationId="{976B8DDC-E0C5-4275-5056-B1B66F1ECFAD}"/>
          </ac:spMkLst>
        </pc:spChg>
        <pc:spChg chg="add mod">
          <ac:chgData name="Kristi Zychowka" userId="75082ace-5425-451e-8ce2-6fb217b0d6a7" providerId="ADAL" clId="{8ACCEECA-ED3B-46F0-8BA5-267CBCBD9BAD}" dt="2026-10-19T16:21:30.038" v="216"/>
          <ac:spMkLst>
            <pc:docMk/>
            <pc:sldMk cId="1037290284" sldId="284"/>
            <ac:spMk id="15" creationId="{2ADF0270-ADBA-256F-BC6E-BB335FE79F5A}"/>
          </ac:spMkLst>
        </pc:spChg>
        <pc:spChg chg="add del mod">
          <ac:chgData name="Kristi Zychowka" userId="75082ace-5425-451e-8ce2-6fb217b0d6a7" providerId="ADAL" clId="{8ACCEECA-ED3B-46F0-8BA5-267CBCBD9BAD}" dt="2026-10-19T16:20:11.733" v="209" actId="931"/>
          <ac:spMkLst>
            <pc:docMk/>
            <pc:sldMk cId="1037290284" sldId="284"/>
            <ac:spMk id="16" creationId="{DD2F84EF-2B7B-96EC-E451-6977DC460E50}"/>
          </ac:spMkLst>
        </pc:spChg>
        <pc:spChg chg="add mod">
          <ac:chgData name="Kristi Zychowka" userId="75082ace-5425-451e-8ce2-6fb217b0d6a7" providerId="ADAL" clId="{8ACCEECA-ED3B-46F0-8BA5-267CBCBD9BAD}" dt="2026-10-19T16:21:30.038" v="216"/>
          <ac:spMkLst>
            <pc:docMk/>
            <pc:sldMk cId="1037290284" sldId="284"/>
            <ac:spMk id="17" creationId="{A6DB9746-D7B1-1D22-E2C3-9033D9931354}"/>
          </ac:spMkLst>
        </pc:spChg>
        <pc:spChg chg="add mod">
          <ac:chgData name="Kristi Zychowka" userId="75082ace-5425-451e-8ce2-6fb217b0d6a7" providerId="ADAL" clId="{8ACCEECA-ED3B-46F0-8BA5-267CBCBD9BAD}" dt="2026-10-19T16:19:57.402" v="208" actId="26606"/>
          <ac:spMkLst>
            <pc:docMk/>
            <pc:sldMk cId="1037290284" sldId="284"/>
            <ac:spMk id="18" creationId="{BE982296-CF7B-A943-7F0A-480DAB1BAC2C}"/>
          </ac:spMkLst>
        </pc:spChg>
        <pc:picChg chg="add del mod ord">
          <ac:chgData name="Kristi Zychowka" userId="75082ace-5425-451e-8ce2-6fb217b0d6a7" providerId="ADAL" clId="{8ACCEECA-ED3B-46F0-8BA5-267CBCBD9BAD}" dt="2026-10-19T16:19:42.061" v="205" actId="931"/>
          <ac:picMkLst>
            <pc:docMk/>
            <pc:sldMk cId="1037290284" sldId="284"/>
            <ac:picMk id="5" creationId="{2FB26C22-C472-5EF3-C0F9-D6B610AEB6D1}"/>
          </ac:picMkLst>
        </pc:picChg>
        <pc:picChg chg="add mod ord">
          <ac:chgData name="Kristi Zychowka" userId="75082ace-5425-451e-8ce2-6fb217b0d6a7" providerId="ADAL" clId="{8ACCEECA-ED3B-46F0-8BA5-267CBCBD9BAD}" dt="2026-10-19T16:21:30.038" v="216"/>
          <ac:picMkLst>
            <pc:docMk/>
            <pc:sldMk cId="1037290284" sldId="284"/>
            <ac:picMk id="7" creationId="{D370FC4D-8F48-0774-F544-D270D8F6F932}"/>
          </ac:picMkLst>
        </pc:picChg>
      </pc:sldChg>
      <pc:sldChg chg="addSp delSp modSp new del mod">
        <pc:chgData name="Kristi Zychowka" userId="75082ace-5425-451e-8ce2-6fb217b0d6a7" providerId="ADAL" clId="{8ACCEECA-ED3B-46F0-8BA5-267CBCBD9BAD}" dt="2026-10-19T17:04:06.335" v="817" actId="2696"/>
        <pc:sldMkLst>
          <pc:docMk/>
          <pc:sldMk cId="30599919" sldId="285"/>
        </pc:sldMkLst>
        <pc:picChg chg="add mod">
          <ac:chgData name="Kristi Zychowka" userId="75082ace-5425-451e-8ce2-6fb217b0d6a7" providerId="ADAL" clId="{8ACCEECA-ED3B-46F0-8BA5-267CBCBD9BAD}" dt="2026-10-19T16:48:50.677" v="716" actId="14100"/>
          <ac:picMkLst>
            <pc:docMk/>
            <pc:sldMk cId="30599919" sldId="285"/>
            <ac:picMk id="3" creationId="{7D37F803-5213-FC87-6859-4028E5BCC0F6}"/>
          </ac:picMkLst>
        </pc:picChg>
        <pc:picChg chg="add del">
          <ac:chgData name="Kristi Zychowka" userId="75082ace-5425-451e-8ce2-6fb217b0d6a7" providerId="ADAL" clId="{8ACCEECA-ED3B-46F0-8BA5-267CBCBD9BAD}" dt="2026-10-19T16:48:28.787" v="712" actId="22"/>
          <ac:picMkLst>
            <pc:docMk/>
            <pc:sldMk cId="30599919" sldId="285"/>
            <ac:picMk id="5" creationId="{C8B6A85C-18AD-0ED2-6C0C-8A1C0C67A815}"/>
          </ac:picMkLst>
        </pc:picChg>
      </pc:sldChg>
      <pc:sldChg chg="addSp delSp modSp add del mod">
        <pc:chgData name="Kristi Zychowka" userId="75082ace-5425-451e-8ce2-6fb217b0d6a7" providerId="ADAL" clId="{8ACCEECA-ED3B-46F0-8BA5-267CBCBD9BAD}" dt="2026-10-20T14:06:40.344" v="8482" actId="2696"/>
        <pc:sldMkLst>
          <pc:docMk/>
          <pc:sldMk cId="728952044" sldId="286"/>
        </pc:sldMkLst>
        <pc:spChg chg="mod">
          <ac:chgData name="Kristi Zychowka" userId="75082ace-5425-451e-8ce2-6fb217b0d6a7" providerId="ADAL" clId="{8ACCEECA-ED3B-46F0-8BA5-267CBCBD9BAD}" dt="2026-10-19T16:23:46.957" v="226" actId="207"/>
          <ac:spMkLst>
            <pc:docMk/>
            <pc:sldMk cId="728952044" sldId="286"/>
            <ac:spMk id="2" creationId="{AA214C01-E9A0-9C90-2E5C-D76D3F0E6056}"/>
          </ac:spMkLst>
        </pc:spChg>
        <pc:spChg chg="add del mod">
          <ac:chgData name="Kristi Zychowka" userId="75082ace-5425-451e-8ce2-6fb217b0d6a7" providerId="ADAL" clId="{8ACCEECA-ED3B-46F0-8BA5-267CBCBD9BAD}" dt="2026-10-19T16:51:04.896" v="722" actId="1076"/>
          <ac:spMkLst>
            <pc:docMk/>
            <pc:sldMk cId="728952044" sldId="286"/>
            <ac:spMk id="6" creationId="{F4C44B80-07E4-4911-229E-381574EA40B0}"/>
          </ac:spMkLst>
        </pc:spChg>
        <pc:spChg chg="del">
          <ac:chgData name="Kristi Zychowka" userId="75082ace-5425-451e-8ce2-6fb217b0d6a7" providerId="ADAL" clId="{8ACCEECA-ED3B-46F0-8BA5-267CBCBD9BAD}" dt="2026-10-19T16:22:22.590" v="220" actId="478"/>
          <ac:spMkLst>
            <pc:docMk/>
            <pc:sldMk cId="728952044" sldId="286"/>
            <ac:spMk id="7" creationId="{1491E668-4055-4F70-0757-90DD928F34EB}"/>
          </ac:spMkLst>
        </pc:spChg>
        <pc:spChg chg="del">
          <ac:chgData name="Kristi Zychowka" userId="75082ace-5425-451e-8ce2-6fb217b0d6a7" providerId="ADAL" clId="{8ACCEECA-ED3B-46F0-8BA5-267CBCBD9BAD}" dt="2026-10-19T16:22:20.796" v="219" actId="478"/>
          <ac:spMkLst>
            <pc:docMk/>
            <pc:sldMk cId="728952044" sldId="286"/>
            <ac:spMk id="8" creationId="{886198BE-850B-7F11-3ABD-AB15ABF441A3}"/>
          </ac:spMkLst>
        </pc:spChg>
        <pc:spChg chg="del">
          <ac:chgData name="Kristi Zychowka" userId="75082ace-5425-451e-8ce2-6fb217b0d6a7" providerId="ADAL" clId="{8ACCEECA-ED3B-46F0-8BA5-267CBCBD9BAD}" dt="2026-10-19T16:22:25.263" v="221" actId="478"/>
          <ac:spMkLst>
            <pc:docMk/>
            <pc:sldMk cId="728952044" sldId="286"/>
            <ac:spMk id="10" creationId="{E1438579-0300-77B3-8AF2-40D4E8418813}"/>
          </ac:spMkLst>
        </pc:spChg>
        <pc:picChg chg="add del mod">
          <ac:chgData name="Kristi Zychowka" userId="75082ace-5425-451e-8ce2-6fb217b0d6a7" providerId="ADAL" clId="{8ACCEECA-ED3B-46F0-8BA5-267CBCBD9BAD}" dt="2026-10-19T16:29:33.685" v="258" actId="478"/>
          <ac:picMkLst>
            <pc:docMk/>
            <pc:sldMk cId="728952044" sldId="286"/>
            <ac:picMk id="11" creationId="{4356766D-FF68-F628-FBA4-3A99B8FF281C}"/>
          </ac:picMkLst>
        </pc:picChg>
        <pc:picChg chg="add del mod">
          <ac:chgData name="Kristi Zychowka" userId="75082ace-5425-451e-8ce2-6fb217b0d6a7" providerId="ADAL" clId="{8ACCEECA-ED3B-46F0-8BA5-267CBCBD9BAD}" dt="2026-10-20T14:06:16.674" v="8477" actId="21"/>
          <ac:picMkLst>
            <pc:docMk/>
            <pc:sldMk cId="728952044" sldId="286"/>
            <ac:picMk id="13" creationId="{30965BDF-D318-5440-24AA-D3574DDC42BB}"/>
          </ac:picMkLst>
        </pc:picChg>
        <pc:picChg chg="add mod">
          <ac:chgData name="Kristi Zychowka" userId="75082ace-5425-451e-8ce2-6fb217b0d6a7" providerId="ADAL" clId="{8ACCEECA-ED3B-46F0-8BA5-267CBCBD9BAD}" dt="2026-10-19T16:51:03.549" v="720" actId="1076"/>
          <ac:picMkLst>
            <pc:docMk/>
            <pc:sldMk cId="728952044" sldId="286"/>
            <ac:picMk id="15" creationId="{91F40531-F997-A47C-DAD7-AD61007250E3}"/>
          </ac:picMkLst>
        </pc:picChg>
      </pc:sldChg>
      <pc:sldChg chg="addSp delSp modSp add del mod ord">
        <pc:chgData name="Kristi Zychowka" userId="75082ace-5425-451e-8ce2-6fb217b0d6a7" providerId="ADAL" clId="{8ACCEECA-ED3B-46F0-8BA5-267CBCBD9BAD}" dt="2026-10-20T05:43:59.390" v="6790" actId="2696"/>
        <pc:sldMkLst>
          <pc:docMk/>
          <pc:sldMk cId="3740886265" sldId="287"/>
        </pc:sldMkLst>
        <pc:spChg chg="mod">
          <ac:chgData name="Kristi Zychowka" userId="75082ace-5425-451e-8ce2-6fb217b0d6a7" providerId="ADAL" clId="{8ACCEECA-ED3B-46F0-8BA5-267CBCBD9BAD}" dt="2026-10-19T16:52:12.609" v="727" actId="207"/>
          <ac:spMkLst>
            <pc:docMk/>
            <pc:sldMk cId="3740886265" sldId="287"/>
            <ac:spMk id="4" creationId="{AC5D5DB7-D193-D9D3-35F2-2CEB2EF922C9}"/>
          </ac:spMkLst>
        </pc:spChg>
        <pc:spChg chg="mod">
          <ac:chgData name="Kristi Zychowka" userId="75082ace-5425-451e-8ce2-6fb217b0d6a7" providerId="ADAL" clId="{8ACCEECA-ED3B-46F0-8BA5-267CBCBD9BAD}" dt="2026-10-19T17:32:51.790" v="825" actId="1076"/>
          <ac:spMkLst>
            <pc:docMk/>
            <pc:sldMk cId="3740886265" sldId="287"/>
            <ac:spMk id="5" creationId="{A66F63C9-6594-1620-2016-D623D5CCBF45}"/>
          </ac:spMkLst>
        </pc:spChg>
        <pc:spChg chg="del mod">
          <ac:chgData name="Kristi Zychowka" userId="75082ace-5425-451e-8ce2-6fb217b0d6a7" providerId="ADAL" clId="{8ACCEECA-ED3B-46F0-8BA5-267CBCBD9BAD}" dt="2026-10-19T16:51:14.299" v="725" actId="478"/>
          <ac:spMkLst>
            <pc:docMk/>
            <pc:sldMk cId="3740886265" sldId="287"/>
            <ac:spMk id="6" creationId="{7C667949-918B-2BC0-442C-14116D0D3EBF}"/>
          </ac:spMkLst>
        </pc:spChg>
        <pc:spChg chg="add del mod">
          <ac:chgData name="Kristi Zychowka" userId="75082ace-5425-451e-8ce2-6fb217b0d6a7" providerId="ADAL" clId="{8ACCEECA-ED3B-46F0-8BA5-267CBCBD9BAD}" dt="2026-10-19T16:53:23.911" v="730" actId="478"/>
          <ac:spMkLst>
            <pc:docMk/>
            <pc:sldMk cId="3740886265" sldId="287"/>
            <ac:spMk id="7" creationId="{67EDC7D6-FF99-F4B1-3780-CE7297417A87}"/>
          </ac:spMkLst>
        </pc:spChg>
        <pc:spChg chg="add mod">
          <ac:chgData name="Kristi Zychowka" userId="75082ace-5425-451e-8ce2-6fb217b0d6a7" providerId="ADAL" clId="{8ACCEECA-ED3B-46F0-8BA5-267CBCBD9BAD}" dt="2026-10-19T19:20:00.145" v="1481" actId="20577"/>
          <ac:spMkLst>
            <pc:docMk/>
            <pc:sldMk cId="3740886265" sldId="287"/>
            <ac:spMk id="8" creationId="{27D59EFB-B299-3C54-BA65-4BAC2D122216}"/>
          </ac:spMkLst>
        </pc:spChg>
        <pc:spChg chg="add mod">
          <ac:chgData name="Kristi Zychowka" userId="75082ace-5425-451e-8ce2-6fb217b0d6a7" providerId="ADAL" clId="{8ACCEECA-ED3B-46F0-8BA5-267CBCBD9BAD}" dt="2026-10-19T17:32:59.080" v="831" actId="5793"/>
          <ac:spMkLst>
            <pc:docMk/>
            <pc:sldMk cId="3740886265" sldId="287"/>
            <ac:spMk id="11" creationId="{C82D2C2C-38B3-09BF-89CA-B5887C206B48}"/>
          </ac:spMkLst>
        </pc:spChg>
        <pc:grpChg chg="mod">
          <ac:chgData name="Kristi Zychowka" userId="75082ace-5425-451e-8ce2-6fb217b0d6a7" providerId="ADAL" clId="{8ACCEECA-ED3B-46F0-8BA5-267CBCBD9BAD}" dt="2026-10-19T16:52:12.609" v="727" actId="207"/>
          <ac:grpSpMkLst>
            <pc:docMk/>
            <pc:sldMk cId="3740886265" sldId="287"/>
            <ac:grpSpMk id="3" creationId="{EE492E4F-AFCB-ADA1-6463-78023DE60CC4}"/>
          </ac:grpSpMkLst>
        </pc:grpChg>
        <pc:picChg chg="add del mod">
          <ac:chgData name="Kristi Zychowka" userId="75082ace-5425-451e-8ce2-6fb217b0d6a7" providerId="ADAL" clId="{8ACCEECA-ED3B-46F0-8BA5-267CBCBD9BAD}" dt="2026-10-19T16:53:49.156" v="731" actId="478"/>
          <ac:picMkLst>
            <pc:docMk/>
            <pc:sldMk cId="3740886265" sldId="287"/>
            <ac:picMk id="10" creationId="{F8ACB724-83C6-2A37-6BA0-4E4198C817BB}"/>
          </ac:picMkLst>
        </pc:picChg>
        <pc:picChg chg="del">
          <ac:chgData name="Kristi Zychowka" userId="75082ace-5425-451e-8ce2-6fb217b0d6a7" providerId="ADAL" clId="{8ACCEECA-ED3B-46F0-8BA5-267CBCBD9BAD}" dt="2026-10-19T16:41:18.455" v="676" actId="478"/>
          <ac:picMkLst>
            <pc:docMk/>
            <pc:sldMk cId="3740886265" sldId="287"/>
            <ac:picMk id="11" creationId="{3E5E77E8-6D07-62B6-445A-DEB2236D0FD2}"/>
          </ac:picMkLst>
        </pc:picChg>
        <pc:picChg chg="add del mod">
          <ac:chgData name="Kristi Zychowka" userId="75082ace-5425-451e-8ce2-6fb217b0d6a7" providerId="ADAL" clId="{8ACCEECA-ED3B-46F0-8BA5-267CBCBD9BAD}" dt="2026-10-19T16:42:07.736" v="680" actId="478"/>
          <ac:picMkLst>
            <pc:docMk/>
            <pc:sldMk cId="3740886265" sldId="287"/>
            <ac:picMk id="13" creationId="{85373629-30A3-14F9-968B-8F0FDACEB7AD}"/>
          </ac:picMkLst>
        </pc:picChg>
        <pc:picChg chg="add mod">
          <ac:chgData name="Kristi Zychowka" userId="75082ace-5425-451e-8ce2-6fb217b0d6a7" providerId="ADAL" clId="{8ACCEECA-ED3B-46F0-8BA5-267CBCBD9BAD}" dt="2026-10-19T17:32:18.749" v="824" actId="1076"/>
          <ac:picMkLst>
            <pc:docMk/>
            <pc:sldMk cId="3740886265" sldId="287"/>
            <ac:picMk id="13" creationId="{88249F5D-8084-2915-CD25-6F55DCE4A24A}"/>
          </ac:picMkLst>
        </pc:picChg>
        <pc:picChg chg="add del mod">
          <ac:chgData name="Kristi Zychowka" userId="75082ace-5425-451e-8ce2-6fb217b0d6a7" providerId="ADAL" clId="{8ACCEECA-ED3B-46F0-8BA5-267CBCBD9BAD}" dt="2026-10-19T17:32:03.789" v="820" actId="21"/>
          <ac:picMkLst>
            <pc:docMk/>
            <pc:sldMk cId="3740886265" sldId="287"/>
            <ac:picMk id="15" creationId="{1AFDCB88-42FA-35E0-363A-1A14C7A6969A}"/>
          </ac:picMkLst>
        </pc:picChg>
      </pc:sldChg>
      <pc:sldChg chg="addSp delSp modSp add del mod setBg">
        <pc:chgData name="Kristi Zychowka" userId="75082ace-5425-451e-8ce2-6fb217b0d6a7" providerId="ADAL" clId="{8ACCEECA-ED3B-46F0-8BA5-267CBCBD9BAD}" dt="2026-10-20T13:42:16.379" v="8445" actId="2696"/>
        <pc:sldMkLst>
          <pc:docMk/>
          <pc:sldMk cId="1838010342" sldId="288"/>
        </pc:sldMkLst>
        <pc:spChg chg="mod">
          <ac:chgData name="Kristi Zychowka" userId="75082ace-5425-451e-8ce2-6fb217b0d6a7" providerId="ADAL" clId="{8ACCEECA-ED3B-46F0-8BA5-267CBCBD9BAD}" dt="2026-10-19T16:51:50.189" v="726" actId="207"/>
          <ac:spMkLst>
            <pc:docMk/>
            <pc:sldMk cId="1838010342" sldId="288"/>
            <ac:spMk id="4" creationId="{9D0AC07B-62A2-CAB9-94F8-30755F094E7C}"/>
          </ac:spMkLst>
        </pc:spChg>
        <pc:spChg chg="mod">
          <ac:chgData name="Kristi Zychowka" userId="75082ace-5425-451e-8ce2-6fb217b0d6a7" providerId="ADAL" clId="{8ACCEECA-ED3B-46F0-8BA5-267CBCBD9BAD}" dt="2026-10-19T16:51:50.189" v="726" actId="207"/>
          <ac:spMkLst>
            <pc:docMk/>
            <pc:sldMk cId="1838010342" sldId="288"/>
            <ac:spMk id="5" creationId="{DEB1FB7D-FB27-1E73-68D0-21CE85766BDB}"/>
          </ac:spMkLst>
        </pc:spChg>
        <pc:spChg chg="del mod ord">
          <ac:chgData name="Kristi Zychowka" userId="75082ace-5425-451e-8ce2-6fb217b0d6a7" providerId="ADAL" clId="{8ACCEECA-ED3B-46F0-8BA5-267CBCBD9BAD}" dt="2026-10-19T16:51:10.027" v="724" actId="478"/>
          <ac:spMkLst>
            <pc:docMk/>
            <pc:sldMk cId="1838010342" sldId="288"/>
            <ac:spMk id="6" creationId="{F77AF8CD-1265-5462-CF65-C7B9BDCC5D71}"/>
          </ac:spMkLst>
        </pc:spChg>
        <pc:spChg chg="add mod">
          <ac:chgData name="Kristi Zychowka" userId="75082ace-5425-451e-8ce2-6fb217b0d6a7" providerId="ADAL" clId="{8ACCEECA-ED3B-46F0-8BA5-267CBCBD9BAD}" dt="2026-10-19T16:36:58.678" v="641" actId="20577"/>
          <ac:spMkLst>
            <pc:docMk/>
            <pc:sldMk cId="1838010342" sldId="288"/>
            <ac:spMk id="9" creationId="{D4C3236D-3A11-3657-5BD8-76E95CEDD6E6}"/>
          </ac:spMkLst>
        </pc:spChg>
        <pc:grpChg chg="mod">
          <ac:chgData name="Kristi Zychowka" userId="75082ace-5425-451e-8ce2-6fb217b0d6a7" providerId="ADAL" clId="{8ACCEECA-ED3B-46F0-8BA5-267CBCBD9BAD}" dt="2026-10-19T16:51:50.189" v="726" actId="207"/>
          <ac:grpSpMkLst>
            <pc:docMk/>
            <pc:sldMk cId="1838010342" sldId="288"/>
            <ac:grpSpMk id="3" creationId="{DFAF4753-92C3-AE90-61E9-08663AD021B5}"/>
          </ac:grpSpMkLst>
        </pc:grpChg>
        <pc:picChg chg="mod">
          <ac:chgData name="Kristi Zychowka" userId="75082ace-5425-451e-8ce2-6fb217b0d6a7" providerId="ADAL" clId="{8ACCEECA-ED3B-46F0-8BA5-267CBCBD9BAD}" dt="2026-10-19T17:31:17.441" v="819" actId="14100"/>
          <ac:picMkLst>
            <pc:docMk/>
            <pc:sldMk cId="1838010342" sldId="288"/>
            <ac:picMk id="11" creationId="{37E3C794-6EA6-7EE0-9D9F-741517AF82E6}"/>
          </ac:picMkLst>
        </pc:picChg>
      </pc:sldChg>
      <pc:sldChg chg="new del">
        <pc:chgData name="Kristi Zychowka" userId="75082ace-5425-451e-8ce2-6fb217b0d6a7" providerId="ADAL" clId="{8ACCEECA-ED3B-46F0-8BA5-267CBCBD9BAD}" dt="2026-10-19T16:45:27.885" v="688" actId="2696"/>
        <pc:sldMkLst>
          <pc:docMk/>
          <pc:sldMk cId="2548921830" sldId="289"/>
        </pc:sldMkLst>
      </pc:sldChg>
      <pc:sldChg chg="delSp modSp add del mod">
        <pc:chgData name="Kristi Zychowka" userId="75082ace-5425-451e-8ce2-6fb217b0d6a7" providerId="ADAL" clId="{8ACCEECA-ED3B-46F0-8BA5-267CBCBD9BAD}" dt="2026-10-19T18:01:23.716" v="1072" actId="2696"/>
        <pc:sldMkLst>
          <pc:docMk/>
          <pc:sldMk cId="4286893677" sldId="289"/>
        </pc:sldMkLst>
        <pc:spChg chg="del">
          <ac:chgData name="Kristi Zychowka" userId="75082ace-5425-451e-8ce2-6fb217b0d6a7" providerId="ADAL" clId="{8ACCEECA-ED3B-46F0-8BA5-267CBCBD9BAD}" dt="2026-10-19T18:01:12.020" v="1068" actId="478"/>
          <ac:spMkLst>
            <pc:docMk/>
            <pc:sldMk cId="4286893677" sldId="289"/>
            <ac:spMk id="8" creationId="{B5A9D6AF-8532-6192-8884-AA35BA388D86}"/>
          </ac:spMkLst>
        </pc:spChg>
        <pc:picChg chg="mod">
          <ac:chgData name="Kristi Zychowka" userId="75082ace-5425-451e-8ce2-6fb217b0d6a7" providerId="ADAL" clId="{8ACCEECA-ED3B-46F0-8BA5-267CBCBD9BAD}" dt="2026-10-19T18:01:17.994" v="1071" actId="1076"/>
          <ac:picMkLst>
            <pc:docMk/>
            <pc:sldMk cId="4286893677" sldId="289"/>
            <ac:picMk id="10" creationId="{E32AB0A2-791C-3775-BA1A-63B1F4304A61}"/>
          </ac:picMkLst>
        </pc:picChg>
      </pc:sldChg>
      <pc:sldChg chg="addSp delSp modSp add del mod">
        <pc:chgData name="Kristi Zychowka" userId="75082ace-5425-451e-8ce2-6fb217b0d6a7" providerId="ADAL" clId="{8ACCEECA-ED3B-46F0-8BA5-267CBCBD9BAD}" dt="2026-10-20T14:09:49.581" v="8585" actId="2696"/>
        <pc:sldMkLst>
          <pc:docMk/>
          <pc:sldMk cId="3974904966" sldId="290"/>
        </pc:sldMkLst>
        <pc:spChg chg="mod">
          <ac:chgData name="Kristi Zychowka" userId="75082ace-5425-451e-8ce2-6fb217b0d6a7" providerId="ADAL" clId="{8ACCEECA-ED3B-46F0-8BA5-267CBCBD9BAD}" dt="2026-10-19T17:01:33.532" v="816" actId="20577"/>
          <ac:spMkLst>
            <pc:docMk/>
            <pc:sldMk cId="3974904966" sldId="290"/>
            <ac:spMk id="8" creationId="{AF383847-E23F-0F25-1AE1-43B10AB6136E}"/>
          </ac:spMkLst>
        </pc:spChg>
        <pc:spChg chg="mod">
          <ac:chgData name="Kristi Zychowka" userId="75082ace-5425-451e-8ce2-6fb217b0d6a7" providerId="ADAL" clId="{8ACCEECA-ED3B-46F0-8BA5-267CBCBD9BAD}" dt="2026-10-19T20:43:16.503" v="2045" actId="20577"/>
          <ac:spMkLst>
            <pc:docMk/>
            <pc:sldMk cId="3974904966" sldId="290"/>
            <ac:spMk id="11" creationId="{19F27BFB-9290-B931-B10A-23FF9E37AB57}"/>
          </ac:spMkLst>
        </pc:spChg>
        <pc:spChg chg="add del mod">
          <ac:chgData name="Kristi Zychowka" userId="75082ace-5425-451e-8ce2-6fb217b0d6a7" providerId="ADAL" clId="{8ACCEECA-ED3B-46F0-8BA5-267CBCBD9BAD}" dt="2026-10-19T17:57:18.392" v="843" actId="478"/>
          <ac:spMkLst>
            <pc:docMk/>
            <pc:sldMk cId="3974904966" sldId="290"/>
            <ac:spMk id="13" creationId="{F83E3DC4-46B9-E4EB-B4A9-52B4438A3E98}"/>
          </ac:spMkLst>
        </pc:spChg>
        <pc:picChg chg="add del mod">
          <ac:chgData name="Kristi Zychowka" userId="75082ace-5425-451e-8ce2-6fb217b0d6a7" providerId="ADAL" clId="{8ACCEECA-ED3B-46F0-8BA5-267CBCBD9BAD}" dt="2026-10-19T17:32:12.309" v="822" actId="21"/>
          <ac:picMkLst>
            <pc:docMk/>
            <pc:sldMk cId="3974904966" sldId="290"/>
            <ac:picMk id="7" creationId="{C1483959-3BCB-8E1A-812E-F76D0B51D61D}"/>
          </ac:picMkLst>
        </pc:picChg>
        <pc:picChg chg="add mod">
          <ac:chgData name="Kristi Zychowka" userId="75082ace-5425-451e-8ce2-6fb217b0d6a7" providerId="ADAL" clId="{8ACCEECA-ED3B-46F0-8BA5-267CBCBD9BAD}" dt="2026-10-19T17:56:23.143" v="833" actId="1076"/>
          <ac:picMkLst>
            <pc:docMk/>
            <pc:sldMk cId="3974904966" sldId="290"/>
            <ac:picMk id="10" creationId="{9522B1DC-AC33-5DD7-9EC3-06267FB4520E}"/>
          </ac:picMkLst>
        </pc:picChg>
        <pc:picChg chg="del">
          <ac:chgData name="Kristi Zychowka" userId="75082ace-5425-451e-8ce2-6fb217b0d6a7" providerId="ADAL" clId="{8ACCEECA-ED3B-46F0-8BA5-267CBCBD9BAD}" dt="2026-10-19T17:00:14.199" v="757" actId="478"/>
          <ac:picMkLst>
            <pc:docMk/>
            <pc:sldMk cId="3974904966" sldId="290"/>
            <ac:picMk id="15" creationId="{816A10FD-81CE-2E49-22E5-210B008970B9}"/>
          </ac:picMkLst>
        </pc:picChg>
      </pc:sldChg>
      <pc:sldChg chg="delSp modSp add del mod">
        <pc:chgData name="Kristi Zychowka" userId="75082ace-5425-451e-8ce2-6fb217b0d6a7" providerId="ADAL" clId="{8ACCEECA-ED3B-46F0-8BA5-267CBCBD9BAD}" dt="2026-10-20T13:41:10.529" v="8440" actId="2696"/>
        <pc:sldMkLst>
          <pc:docMk/>
          <pc:sldMk cId="3400227428" sldId="291"/>
        </pc:sldMkLst>
        <pc:spChg chg="del mod">
          <ac:chgData name="Kristi Zychowka" userId="75082ace-5425-451e-8ce2-6fb217b0d6a7" providerId="ADAL" clId="{8ACCEECA-ED3B-46F0-8BA5-267CBCBD9BAD}" dt="2026-10-19T18:00:13.283" v="971" actId="478"/>
          <ac:spMkLst>
            <pc:docMk/>
            <pc:sldMk cId="3400227428" sldId="291"/>
            <ac:spMk id="8" creationId="{45A64D0E-37D6-0E0F-8E8E-C2A448A79B83}"/>
          </ac:spMkLst>
        </pc:spChg>
        <pc:spChg chg="mod">
          <ac:chgData name="Kristi Zychowka" userId="75082ace-5425-451e-8ce2-6fb217b0d6a7" providerId="ADAL" clId="{8ACCEECA-ED3B-46F0-8BA5-267CBCBD9BAD}" dt="2026-10-19T20:44:03.639" v="2053" actId="20577"/>
          <ac:spMkLst>
            <pc:docMk/>
            <pc:sldMk cId="3400227428" sldId="291"/>
            <ac:spMk id="11" creationId="{FCC0095F-88C6-4165-93B0-51C254839978}"/>
          </ac:spMkLst>
        </pc:spChg>
      </pc:sldChg>
      <pc:sldChg chg="modSp add del mod">
        <pc:chgData name="Kristi Zychowka" userId="75082ace-5425-451e-8ce2-6fb217b0d6a7" providerId="ADAL" clId="{8ACCEECA-ED3B-46F0-8BA5-267CBCBD9BAD}" dt="2026-10-20T13:39:37.798" v="8411" actId="2696"/>
        <pc:sldMkLst>
          <pc:docMk/>
          <pc:sldMk cId="3861449481" sldId="292"/>
        </pc:sldMkLst>
        <pc:spChg chg="mod">
          <ac:chgData name="Kristi Zychowka" userId="75082ace-5425-451e-8ce2-6fb217b0d6a7" providerId="ADAL" clId="{8ACCEECA-ED3B-46F0-8BA5-267CBCBD9BAD}" dt="2026-10-19T18:01:46.418" v="1076" actId="20577"/>
          <ac:spMkLst>
            <pc:docMk/>
            <pc:sldMk cId="3861449481" sldId="292"/>
            <ac:spMk id="11" creationId="{BDC2B75D-DEA4-7DFE-DCB2-B8FD1EC87274}"/>
          </ac:spMkLst>
        </pc:spChg>
        <pc:grpChg chg="mod">
          <ac:chgData name="Kristi Zychowka" userId="75082ace-5425-451e-8ce2-6fb217b0d6a7" providerId="ADAL" clId="{8ACCEECA-ED3B-46F0-8BA5-267CBCBD9BAD}" dt="2026-10-19T18:01:47.691" v="1077" actId="1076"/>
          <ac:grpSpMkLst>
            <pc:docMk/>
            <pc:sldMk cId="3861449481" sldId="292"/>
            <ac:grpSpMk id="3" creationId="{B3FDA18C-89F9-C28D-CB5E-0D315E81E4EB}"/>
          </ac:grpSpMkLst>
        </pc:grpChg>
      </pc:sldChg>
      <pc:sldChg chg="modSp add del mod">
        <pc:chgData name="Kristi Zychowka" userId="75082ace-5425-451e-8ce2-6fb217b0d6a7" providerId="ADAL" clId="{8ACCEECA-ED3B-46F0-8BA5-267CBCBD9BAD}" dt="2026-10-20T13:38:20.572" v="8304" actId="2696"/>
        <pc:sldMkLst>
          <pc:docMk/>
          <pc:sldMk cId="107863452" sldId="293"/>
        </pc:sldMkLst>
        <pc:spChg chg="mod">
          <ac:chgData name="Kristi Zychowka" userId="75082ace-5425-451e-8ce2-6fb217b0d6a7" providerId="ADAL" clId="{8ACCEECA-ED3B-46F0-8BA5-267CBCBD9BAD}" dt="2026-10-19T18:02:42.824" v="1088" actId="313"/>
          <ac:spMkLst>
            <pc:docMk/>
            <pc:sldMk cId="107863452" sldId="293"/>
            <ac:spMk id="11" creationId="{29970076-3A08-D53E-7B5F-7E12D3E58D06}"/>
          </ac:spMkLst>
        </pc:spChg>
        <pc:picChg chg="mod">
          <ac:chgData name="Kristi Zychowka" userId="75082ace-5425-451e-8ce2-6fb217b0d6a7" providerId="ADAL" clId="{8ACCEECA-ED3B-46F0-8BA5-267CBCBD9BAD}" dt="2026-10-19T18:06:45.392" v="1089" actId="1076"/>
          <ac:picMkLst>
            <pc:docMk/>
            <pc:sldMk cId="107863452" sldId="293"/>
            <ac:picMk id="10" creationId="{D69036D6-CFE2-5752-023D-CF835B019F9A}"/>
          </ac:picMkLst>
        </pc:picChg>
      </pc:sldChg>
      <pc:sldChg chg="addSp delSp modSp add del mod ord">
        <pc:chgData name="Kristi Zychowka" userId="75082ace-5425-451e-8ce2-6fb217b0d6a7" providerId="ADAL" clId="{8ACCEECA-ED3B-46F0-8BA5-267CBCBD9BAD}" dt="2026-10-20T13:42:33.198" v="8446" actId="2696"/>
        <pc:sldMkLst>
          <pc:docMk/>
          <pc:sldMk cId="462668457" sldId="294"/>
        </pc:sldMkLst>
        <pc:spChg chg="mod">
          <ac:chgData name="Kristi Zychowka" userId="75082ace-5425-451e-8ce2-6fb217b0d6a7" providerId="ADAL" clId="{8ACCEECA-ED3B-46F0-8BA5-267CBCBD9BAD}" dt="2026-10-19T18:12:12.062" v="1152" actId="20577"/>
          <ac:spMkLst>
            <pc:docMk/>
            <pc:sldMk cId="462668457" sldId="294"/>
            <ac:spMk id="8" creationId="{CC43BD1A-7D5C-7C83-F390-779900603C5C}"/>
          </ac:spMkLst>
        </pc:spChg>
        <pc:spChg chg="mod">
          <ac:chgData name="Kristi Zychowka" userId="75082ace-5425-451e-8ce2-6fb217b0d6a7" providerId="ADAL" clId="{8ACCEECA-ED3B-46F0-8BA5-267CBCBD9BAD}" dt="2026-10-19T18:13:27.453" v="1179" actId="20577"/>
          <ac:spMkLst>
            <pc:docMk/>
            <pc:sldMk cId="462668457" sldId="294"/>
            <ac:spMk id="11" creationId="{9A781369-36F1-7D19-CF9B-C45E5244A56B}"/>
          </ac:spMkLst>
        </pc:spChg>
        <pc:picChg chg="add mod">
          <ac:chgData name="Kristi Zychowka" userId="75082ace-5425-451e-8ce2-6fb217b0d6a7" providerId="ADAL" clId="{8ACCEECA-ED3B-46F0-8BA5-267CBCBD9BAD}" dt="2026-10-19T18:12:22.768" v="1154" actId="14100"/>
          <ac:picMkLst>
            <pc:docMk/>
            <pc:sldMk cId="462668457" sldId="294"/>
            <ac:picMk id="7" creationId="{D01B9CEE-9217-AF98-8884-8D6A1E98EA51}"/>
          </ac:picMkLst>
        </pc:picChg>
        <pc:picChg chg="del">
          <ac:chgData name="Kristi Zychowka" userId="75082ace-5425-451e-8ce2-6fb217b0d6a7" providerId="ADAL" clId="{8ACCEECA-ED3B-46F0-8BA5-267CBCBD9BAD}" dt="2026-10-19T18:11:10.706" v="1141" actId="478"/>
          <ac:picMkLst>
            <pc:docMk/>
            <pc:sldMk cId="462668457" sldId="294"/>
            <ac:picMk id="10" creationId="{3162EE09-5253-B4F0-8E35-EF311A27CFFF}"/>
          </ac:picMkLst>
        </pc:picChg>
      </pc:sldChg>
      <pc:sldChg chg="modSp add del mod ord">
        <pc:chgData name="Kristi Zychowka" userId="75082ace-5425-451e-8ce2-6fb217b0d6a7" providerId="ADAL" clId="{8ACCEECA-ED3B-46F0-8BA5-267CBCBD9BAD}" dt="2026-10-20T14:09:45.674" v="8584" actId="2696"/>
        <pc:sldMkLst>
          <pc:docMk/>
          <pc:sldMk cId="2478133539" sldId="295"/>
        </pc:sldMkLst>
        <pc:spChg chg="mod">
          <ac:chgData name="Kristi Zychowka" userId="75082ace-5425-451e-8ce2-6fb217b0d6a7" providerId="ADAL" clId="{8ACCEECA-ED3B-46F0-8BA5-267CBCBD9BAD}" dt="2026-10-19T18:23:27.556" v="1416" actId="14100"/>
          <ac:spMkLst>
            <pc:docMk/>
            <pc:sldMk cId="2478133539" sldId="295"/>
            <ac:spMk id="8" creationId="{F252143F-3F4D-C1BE-DF2B-7440AE98DEFC}"/>
          </ac:spMkLst>
        </pc:spChg>
        <pc:grpChg chg="mod">
          <ac:chgData name="Kristi Zychowka" userId="75082ace-5425-451e-8ce2-6fb217b0d6a7" providerId="ADAL" clId="{8ACCEECA-ED3B-46F0-8BA5-267CBCBD9BAD}" dt="2026-10-19T18:26:36.649" v="1446" actId="14100"/>
          <ac:grpSpMkLst>
            <pc:docMk/>
            <pc:sldMk cId="2478133539" sldId="295"/>
            <ac:grpSpMk id="3" creationId="{751AFC9E-B9E6-BF3E-32F9-FD259F3FD2C9}"/>
          </ac:grpSpMkLst>
        </pc:grpChg>
        <pc:picChg chg="mod">
          <ac:chgData name="Kristi Zychowka" userId="75082ace-5425-451e-8ce2-6fb217b0d6a7" providerId="ADAL" clId="{8ACCEECA-ED3B-46F0-8BA5-267CBCBD9BAD}" dt="2026-10-19T18:26:35.628" v="1443" actId="1076"/>
          <ac:picMkLst>
            <pc:docMk/>
            <pc:sldMk cId="2478133539" sldId="295"/>
            <ac:picMk id="10" creationId="{8C7B0A74-6F2D-7B3B-FC6A-F740B005D931}"/>
          </ac:picMkLst>
        </pc:picChg>
      </pc:sldChg>
      <pc:sldChg chg="new del">
        <pc:chgData name="Kristi Zychowka" userId="75082ace-5425-451e-8ce2-6fb217b0d6a7" providerId="ADAL" clId="{8ACCEECA-ED3B-46F0-8BA5-267CBCBD9BAD}" dt="2026-10-19T18:13:03.061" v="1156" actId="2696"/>
        <pc:sldMkLst>
          <pc:docMk/>
          <pc:sldMk cId="3292581885" sldId="296"/>
        </pc:sldMkLst>
      </pc:sldChg>
      <pc:sldChg chg="modSp add del mod">
        <pc:chgData name="Kristi Zychowka" userId="75082ace-5425-451e-8ce2-6fb217b0d6a7" providerId="ADAL" clId="{8ACCEECA-ED3B-46F0-8BA5-267CBCBD9BAD}" dt="2026-10-20T05:44:05.193" v="6791" actId="2696"/>
        <pc:sldMkLst>
          <pc:docMk/>
          <pc:sldMk cId="4007955878" sldId="296"/>
        </pc:sldMkLst>
        <pc:spChg chg="mod">
          <ac:chgData name="Kristi Zychowka" userId="75082ace-5425-451e-8ce2-6fb217b0d6a7" providerId="ADAL" clId="{8ACCEECA-ED3B-46F0-8BA5-267CBCBD9BAD}" dt="2026-10-19T18:13:14.132" v="1169" actId="20577"/>
          <ac:spMkLst>
            <pc:docMk/>
            <pc:sldMk cId="4007955878" sldId="296"/>
            <ac:spMk id="8" creationId="{966FEAAD-992D-09CC-8ABD-EDB25040C819}"/>
          </ac:spMkLst>
        </pc:spChg>
        <pc:grpChg chg="mod">
          <ac:chgData name="Kristi Zychowka" userId="75082ace-5425-451e-8ce2-6fb217b0d6a7" providerId="ADAL" clId="{8ACCEECA-ED3B-46F0-8BA5-267CBCBD9BAD}" dt="2026-10-19T19:19:19.658" v="1450" actId="1076"/>
          <ac:grpSpMkLst>
            <pc:docMk/>
            <pc:sldMk cId="4007955878" sldId="296"/>
            <ac:grpSpMk id="3" creationId="{53C16992-53EF-1114-FB5C-99DAFAD38FEA}"/>
          </ac:grpSpMkLst>
        </pc:grpChg>
      </pc:sldChg>
      <pc:sldChg chg="modSp add del mod">
        <pc:chgData name="Kristi Zychowka" userId="75082ace-5425-451e-8ce2-6fb217b0d6a7" providerId="ADAL" clId="{8ACCEECA-ED3B-46F0-8BA5-267CBCBD9BAD}" dt="2026-10-20T04:30:17.007" v="5008" actId="2696"/>
        <pc:sldMkLst>
          <pc:docMk/>
          <pc:sldMk cId="2305253355" sldId="297"/>
        </pc:sldMkLst>
        <pc:spChg chg="mod">
          <ac:chgData name="Kristi Zychowka" userId="75082ace-5425-451e-8ce2-6fb217b0d6a7" providerId="ADAL" clId="{8ACCEECA-ED3B-46F0-8BA5-267CBCBD9BAD}" dt="2026-10-19T18:14:55.180" v="1214" actId="20577"/>
          <ac:spMkLst>
            <pc:docMk/>
            <pc:sldMk cId="2305253355" sldId="297"/>
            <ac:spMk id="8" creationId="{9FEC60F0-BF25-8192-FFC0-FCB20A1F8830}"/>
          </ac:spMkLst>
        </pc:spChg>
        <pc:grpChg chg="mod">
          <ac:chgData name="Kristi Zychowka" userId="75082ace-5425-451e-8ce2-6fb217b0d6a7" providerId="ADAL" clId="{8ACCEECA-ED3B-46F0-8BA5-267CBCBD9BAD}" dt="2026-10-19T18:14:45.372" v="1182" actId="1076"/>
          <ac:grpSpMkLst>
            <pc:docMk/>
            <pc:sldMk cId="2305253355" sldId="297"/>
            <ac:grpSpMk id="3" creationId="{758CB495-22C0-6C26-1DEE-639BB3E6D49C}"/>
          </ac:grpSpMkLst>
        </pc:grpChg>
      </pc:sldChg>
      <pc:sldChg chg="modSp add del mod">
        <pc:chgData name="Kristi Zychowka" userId="75082ace-5425-451e-8ce2-6fb217b0d6a7" providerId="ADAL" clId="{8ACCEECA-ED3B-46F0-8BA5-267CBCBD9BAD}" dt="2026-10-19T18:23:37.482" v="1426" actId="2696"/>
        <pc:sldMkLst>
          <pc:docMk/>
          <pc:sldMk cId="398181990" sldId="298"/>
        </pc:sldMkLst>
        <pc:spChg chg="mod">
          <ac:chgData name="Kristi Zychowka" userId="75082ace-5425-451e-8ce2-6fb217b0d6a7" providerId="ADAL" clId="{8ACCEECA-ED3B-46F0-8BA5-267CBCBD9BAD}" dt="2026-10-19T18:23:33.318" v="1425" actId="20577"/>
          <ac:spMkLst>
            <pc:docMk/>
            <pc:sldMk cId="398181990" sldId="298"/>
            <ac:spMk id="8" creationId="{C965139F-9381-DF4D-65B2-C6E4971551E0}"/>
          </ac:spMkLst>
        </pc:spChg>
      </pc:sldChg>
      <pc:sldChg chg="addSp delSp modSp add mod">
        <pc:chgData name="Kristi Zychowka" userId="75082ace-5425-451e-8ce2-6fb217b0d6a7" providerId="ADAL" clId="{8ACCEECA-ED3B-46F0-8BA5-267CBCBD9BAD}" dt="2026-10-20T04:50:33.600" v="5373" actId="14100"/>
        <pc:sldMkLst>
          <pc:docMk/>
          <pc:sldMk cId="2278447554" sldId="298"/>
        </pc:sldMkLst>
        <pc:spChg chg="mod">
          <ac:chgData name="Kristi Zychowka" userId="75082ace-5425-451e-8ce2-6fb217b0d6a7" providerId="ADAL" clId="{8ACCEECA-ED3B-46F0-8BA5-267CBCBD9BAD}" dt="2026-10-19T20:48:36.393" v="2078" actId="14100"/>
          <ac:spMkLst>
            <pc:docMk/>
            <pc:sldMk cId="2278447554" sldId="298"/>
            <ac:spMk id="2" creationId="{0E1ADEFA-C358-A640-5122-7BDA1A40DE8B}"/>
          </ac:spMkLst>
        </pc:spChg>
        <pc:spChg chg="mod">
          <ac:chgData name="Kristi Zychowka" userId="75082ace-5425-451e-8ce2-6fb217b0d6a7" providerId="ADAL" clId="{8ACCEECA-ED3B-46F0-8BA5-267CBCBD9BAD}" dt="2026-10-20T04:50:33.600" v="5373" actId="14100"/>
          <ac:spMkLst>
            <pc:docMk/>
            <pc:sldMk cId="2278447554" sldId="298"/>
            <ac:spMk id="8" creationId="{415BB523-C7C0-AE1E-0A3B-7B0DA1240BC4}"/>
          </ac:spMkLst>
        </pc:spChg>
        <pc:spChg chg="mod">
          <ac:chgData name="Kristi Zychowka" userId="75082ace-5425-451e-8ce2-6fb217b0d6a7" providerId="ADAL" clId="{8ACCEECA-ED3B-46F0-8BA5-267CBCBD9BAD}" dt="2026-10-20T04:02:33.093" v="4987" actId="1076"/>
          <ac:spMkLst>
            <pc:docMk/>
            <pc:sldMk cId="2278447554" sldId="298"/>
            <ac:spMk id="9" creationId="{67DD1C8A-AB4D-AF18-90D2-932892AC9C71}"/>
          </ac:spMkLst>
        </pc:spChg>
        <pc:spChg chg="del mod">
          <ac:chgData name="Kristi Zychowka" userId="75082ace-5425-451e-8ce2-6fb217b0d6a7" providerId="ADAL" clId="{8ACCEECA-ED3B-46F0-8BA5-267CBCBD9BAD}" dt="2026-10-19T19:24:06.897" v="1498" actId="21"/>
          <ac:spMkLst>
            <pc:docMk/>
            <pc:sldMk cId="2278447554" sldId="298"/>
            <ac:spMk id="10" creationId="{A0E2FDEC-6B56-10E1-055B-6FAFBD1EF352}"/>
          </ac:spMkLst>
        </pc:spChg>
        <pc:spChg chg="add del mod">
          <ac:chgData name="Kristi Zychowka" userId="75082ace-5425-451e-8ce2-6fb217b0d6a7" providerId="ADAL" clId="{8ACCEECA-ED3B-46F0-8BA5-267CBCBD9BAD}" dt="2026-10-20T03:59:25.644" v="4953" actId="478"/>
          <ac:spMkLst>
            <pc:docMk/>
            <pc:sldMk cId="2278447554" sldId="298"/>
            <ac:spMk id="11" creationId="{0C09C646-345B-E382-4EBC-E5F8004B92BB}"/>
          </ac:spMkLst>
        </pc:spChg>
        <pc:spChg chg="mod">
          <ac:chgData name="Kristi Zychowka" userId="75082ace-5425-451e-8ce2-6fb217b0d6a7" providerId="ADAL" clId="{8ACCEECA-ED3B-46F0-8BA5-267CBCBD9BAD}" dt="2026-10-20T04:04:30.069" v="4995" actId="1076"/>
          <ac:spMkLst>
            <pc:docMk/>
            <pc:sldMk cId="2278447554" sldId="298"/>
            <ac:spMk id="12" creationId="{CED3408E-F927-B5C5-84B9-88B926DF19FA}"/>
          </ac:spMkLst>
        </pc:spChg>
        <pc:spChg chg="add del mod">
          <ac:chgData name="Kristi Zychowka" userId="75082ace-5425-451e-8ce2-6fb217b0d6a7" providerId="ADAL" clId="{8ACCEECA-ED3B-46F0-8BA5-267CBCBD9BAD}" dt="2026-10-20T03:59:29.540" v="4955" actId="478"/>
          <ac:spMkLst>
            <pc:docMk/>
            <pc:sldMk cId="2278447554" sldId="298"/>
            <ac:spMk id="13" creationId="{18EE6D07-F38B-06E2-7B73-4EC54AE6A69A}"/>
          </ac:spMkLst>
        </pc:spChg>
        <pc:spChg chg="add mod">
          <ac:chgData name="Kristi Zychowka" userId="75082ace-5425-451e-8ce2-6fb217b0d6a7" providerId="ADAL" clId="{8ACCEECA-ED3B-46F0-8BA5-267CBCBD9BAD}" dt="2026-10-20T04:50:19.583" v="5353" actId="1076"/>
          <ac:spMkLst>
            <pc:docMk/>
            <pc:sldMk cId="2278447554" sldId="298"/>
            <ac:spMk id="15" creationId="{DD77F501-2842-89C5-9F6A-26933A5D098C}"/>
          </ac:spMkLst>
        </pc:spChg>
        <pc:spChg chg="mod">
          <ac:chgData name="Kristi Zychowka" userId="75082ace-5425-451e-8ce2-6fb217b0d6a7" providerId="ADAL" clId="{8ACCEECA-ED3B-46F0-8BA5-267CBCBD9BAD}" dt="2026-10-20T04:04:38.173" v="4998" actId="1076"/>
          <ac:spMkLst>
            <pc:docMk/>
            <pc:sldMk cId="2278447554" sldId="298"/>
            <ac:spMk id="26" creationId="{B25C46BE-2ED6-D58E-41D2-1D89C5A28658}"/>
          </ac:spMkLst>
        </pc:spChg>
        <pc:spChg chg="mod">
          <ac:chgData name="Kristi Zychowka" userId="75082ace-5425-451e-8ce2-6fb217b0d6a7" providerId="ADAL" clId="{8ACCEECA-ED3B-46F0-8BA5-267CBCBD9BAD}" dt="2026-10-20T04:04:52.997" v="5003" actId="1076"/>
          <ac:spMkLst>
            <pc:docMk/>
            <pc:sldMk cId="2278447554" sldId="298"/>
            <ac:spMk id="28" creationId="{DF797CC5-5062-7338-3413-B4289BD5CDE5}"/>
          </ac:spMkLst>
        </pc:spChg>
        <pc:grpChg chg="mod">
          <ac:chgData name="Kristi Zychowka" userId="75082ace-5425-451e-8ce2-6fb217b0d6a7" providerId="ADAL" clId="{8ACCEECA-ED3B-46F0-8BA5-267CBCBD9BAD}" dt="2026-10-20T04:34:04.926" v="5011" actId="1076"/>
          <ac:grpSpMkLst>
            <pc:docMk/>
            <pc:sldMk cId="2278447554" sldId="298"/>
            <ac:grpSpMk id="3" creationId="{1E4BC535-EBE0-BFD7-2162-3FF3860B59BC}"/>
          </ac:grpSpMkLst>
        </pc:grpChg>
        <pc:picChg chg="mod">
          <ac:chgData name="Kristi Zychowka" userId="75082ace-5425-451e-8ce2-6fb217b0d6a7" providerId="ADAL" clId="{8ACCEECA-ED3B-46F0-8BA5-267CBCBD9BAD}" dt="2026-10-20T04:04:46.045" v="5000" actId="1076"/>
          <ac:picMkLst>
            <pc:docMk/>
            <pc:sldMk cId="2278447554" sldId="298"/>
            <ac:picMk id="16" creationId="{98AE9840-A3D2-D4D9-6B1B-B0CD9C819678}"/>
          </ac:picMkLst>
        </pc:picChg>
        <pc:picChg chg="mod">
          <ac:chgData name="Kristi Zychowka" userId="75082ace-5425-451e-8ce2-6fb217b0d6a7" providerId="ADAL" clId="{8ACCEECA-ED3B-46F0-8BA5-267CBCBD9BAD}" dt="2026-10-20T04:04:48.244" v="5001" actId="1076"/>
          <ac:picMkLst>
            <pc:docMk/>
            <pc:sldMk cId="2278447554" sldId="298"/>
            <ac:picMk id="18" creationId="{245BE640-093F-6B29-253B-2C3F0B1034DD}"/>
          </ac:picMkLst>
        </pc:picChg>
        <pc:picChg chg="add del">
          <ac:chgData name="Kristi Zychowka" userId="75082ace-5425-451e-8ce2-6fb217b0d6a7" providerId="ADAL" clId="{8ACCEECA-ED3B-46F0-8BA5-267CBCBD9BAD}" dt="2026-10-20T04:04:11.586" v="4992" actId="22"/>
          <ac:picMkLst>
            <pc:docMk/>
            <pc:sldMk cId="2278447554" sldId="298"/>
            <ac:picMk id="19" creationId="{02923693-B96C-8802-A5BB-C22E98AD3A24}"/>
          </ac:picMkLst>
        </pc:picChg>
        <pc:cxnChg chg="mod">
          <ac:chgData name="Kristi Zychowka" userId="75082ace-5425-451e-8ce2-6fb217b0d6a7" providerId="ADAL" clId="{8ACCEECA-ED3B-46F0-8BA5-267CBCBD9BAD}" dt="2026-10-20T04:04:42.812" v="4999" actId="1076"/>
          <ac:cxnSpMkLst>
            <pc:docMk/>
            <pc:sldMk cId="2278447554" sldId="298"/>
            <ac:cxnSpMk id="20" creationId="{DA17C9E8-88D0-C13E-8F1A-9A430DFFE174}"/>
          </ac:cxnSpMkLst>
        </pc:cxnChg>
        <pc:cxnChg chg="mod">
          <ac:chgData name="Kristi Zychowka" userId="75082ace-5425-451e-8ce2-6fb217b0d6a7" providerId="ADAL" clId="{8ACCEECA-ED3B-46F0-8BA5-267CBCBD9BAD}" dt="2026-10-20T04:04:50.462" v="5002" actId="1076"/>
          <ac:cxnSpMkLst>
            <pc:docMk/>
            <pc:sldMk cId="2278447554" sldId="298"/>
            <ac:cxnSpMk id="22" creationId="{A311EADA-F7F7-EC6B-F4AC-E455BE4A52ED}"/>
          </ac:cxnSpMkLst>
        </pc:cxnChg>
        <pc:cxnChg chg="mod">
          <ac:chgData name="Kristi Zychowka" userId="75082ace-5425-451e-8ce2-6fb217b0d6a7" providerId="ADAL" clId="{8ACCEECA-ED3B-46F0-8BA5-267CBCBD9BAD}" dt="2026-10-20T04:04:56.670" v="5004" actId="1076"/>
          <ac:cxnSpMkLst>
            <pc:docMk/>
            <pc:sldMk cId="2278447554" sldId="298"/>
            <ac:cxnSpMk id="24" creationId="{8A47D966-3019-FEFD-0C96-6E403844A305}"/>
          </ac:cxnSpMkLst>
        </pc:cxnChg>
      </pc:sldChg>
      <pc:sldChg chg="new del">
        <pc:chgData name="Kristi Zychowka" userId="75082ace-5425-451e-8ce2-6fb217b0d6a7" providerId="ADAL" clId="{8ACCEECA-ED3B-46F0-8BA5-267CBCBD9BAD}" dt="2026-10-19T18:15:24.738" v="1216" actId="2696"/>
        <pc:sldMkLst>
          <pc:docMk/>
          <pc:sldMk cId="2542679369" sldId="298"/>
        </pc:sldMkLst>
      </pc:sldChg>
      <pc:sldChg chg="addSp delSp modSp add mod">
        <pc:chgData name="Kristi Zychowka" userId="75082ace-5425-451e-8ce2-6fb217b0d6a7" providerId="ADAL" clId="{8ACCEECA-ED3B-46F0-8BA5-267CBCBD9BAD}" dt="2026-10-20T16:39:35.463" v="12325" actId="1076"/>
        <pc:sldMkLst>
          <pc:docMk/>
          <pc:sldMk cId="2854575781" sldId="299"/>
        </pc:sldMkLst>
        <pc:spChg chg="del">
          <ac:chgData name="Kristi Zychowka" userId="75082ace-5425-451e-8ce2-6fb217b0d6a7" providerId="ADAL" clId="{8ACCEECA-ED3B-46F0-8BA5-267CBCBD9BAD}" dt="2026-10-20T16:38:18.214" v="12313" actId="478"/>
          <ac:spMkLst>
            <pc:docMk/>
            <pc:sldMk cId="2854575781" sldId="299"/>
            <ac:spMk id="2" creationId="{A77B456A-8BE1-1B2A-7B5F-9C9F4E419002}"/>
          </ac:spMkLst>
        </pc:spChg>
        <pc:spChg chg="mod">
          <ac:chgData name="Kristi Zychowka" userId="75082ace-5425-451e-8ce2-6fb217b0d6a7" providerId="ADAL" clId="{8ACCEECA-ED3B-46F0-8BA5-267CBCBD9BAD}" dt="2026-10-20T16:38:44.240" v="12319" actId="14100"/>
          <ac:spMkLst>
            <pc:docMk/>
            <pc:sldMk cId="2854575781" sldId="299"/>
            <ac:spMk id="9" creationId="{2DB6F7DF-C29A-304B-5C5D-3EF6E7AEB2EC}"/>
          </ac:spMkLst>
        </pc:spChg>
        <pc:spChg chg="mod">
          <ac:chgData name="Kristi Zychowka" userId="75082ace-5425-451e-8ce2-6fb217b0d6a7" providerId="ADAL" clId="{8ACCEECA-ED3B-46F0-8BA5-267CBCBD9BAD}" dt="2026-10-20T16:38:35.585" v="12316" actId="14100"/>
          <ac:spMkLst>
            <pc:docMk/>
            <pc:sldMk cId="2854575781" sldId="299"/>
            <ac:spMk id="10" creationId="{8D2DBFDA-1512-F9D0-D27C-BDF9FA2AAD59}"/>
          </ac:spMkLst>
        </pc:spChg>
        <pc:picChg chg="add del mod">
          <ac:chgData name="Kristi Zychowka" userId="75082ace-5425-451e-8ce2-6fb217b0d6a7" providerId="ADAL" clId="{8ACCEECA-ED3B-46F0-8BA5-267CBCBD9BAD}" dt="2026-10-20T16:39:16.271" v="12320" actId="478"/>
          <ac:picMkLst>
            <pc:docMk/>
            <pc:sldMk cId="2854575781" sldId="299"/>
            <ac:picMk id="12" creationId="{5CB3772C-4E70-B05B-4D27-079BF881B3B6}"/>
          </ac:picMkLst>
        </pc:picChg>
        <pc:picChg chg="add mod">
          <ac:chgData name="Kristi Zychowka" userId="75082ace-5425-451e-8ce2-6fb217b0d6a7" providerId="ADAL" clId="{8ACCEECA-ED3B-46F0-8BA5-267CBCBD9BAD}" dt="2026-10-20T16:39:35.463" v="12325" actId="1076"/>
          <ac:picMkLst>
            <pc:docMk/>
            <pc:sldMk cId="2854575781" sldId="299"/>
            <ac:picMk id="14" creationId="{5540D324-18C7-7F94-6FC6-F7F8CD02170E}"/>
          </ac:picMkLst>
        </pc:picChg>
      </pc:sldChg>
      <pc:sldChg chg="addSp delSp modSp add mod">
        <pc:chgData name="Kristi Zychowka" userId="75082ace-5425-451e-8ce2-6fb217b0d6a7" providerId="ADAL" clId="{8ACCEECA-ED3B-46F0-8BA5-267CBCBD9BAD}" dt="2026-10-20T16:44:00.859" v="12341" actId="113"/>
        <pc:sldMkLst>
          <pc:docMk/>
          <pc:sldMk cId="1612201863" sldId="300"/>
        </pc:sldMkLst>
        <pc:spChg chg="del mod">
          <ac:chgData name="Kristi Zychowka" userId="75082ace-5425-451e-8ce2-6fb217b0d6a7" providerId="ADAL" clId="{8ACCEECA-ED3B-46F0-8BA5-267CBCBD9BAD}" dt="2026-10-20T16:40:41.671" v="12327" actId="478"/>
          <ac:spMkLst>
            <pc:docMk/>
            <pc:sldMk cId="1612201863" sldId="300"/>
            <ac:spMk id="2" creationId="{670AD235-22F1-8773-E867-41007CE74DDC}"/>
          </ac:spMkLst>
        </pc:spChg>
        <pc:spChg chg="mod">
          <ac:chgData name="Kristi Zychowka" userId="75082ace-5425-451e-8ce2-6fb217b0d6a7" providerId="ADAL" clId="{8ACCEECA-ED3B-46F0-8BA5-267CBCBD9BAD}" dt="2026-10-20T16:08:52.280" v="11339" actId="207"/>
          <ac:spMkLst>
            <pc:docMk/>
            <pc:sldMk cId="1612201863" sldId="300"/>
            <ac:spMk id="9" creationId="{7F74725A-680C-9F16-17FB-1C002BA50EB1}"/>
          </ac:spMkLst>
        </pc:spChg>
        <pc:spChg chg="mod">
          <ac:chgData name="Kristi Zychowka" userId="75082ace-5425-451e-8ce2-6fb217b0d6a7" providerId="ADAL" clId="{8ACCEECA-ED3B-46F0-8BA5-267CBCBD9BAD}" dt="2026-10-20T16:44:00.859" v="12341" actId="113"/>
          <ac:spMkLst>
            <pc:docMk/>
            <pc:sldMk cId="1612201863" sldId="300"/>
            <ac:spMk id="10" creationId="{8AB056F1-F852-BF53-87B6-394768883C15}"/>
          </ac:spMkLst>
        </pc:spChg>
        <pc:grpChg chg="del">
          <ac:chgData name="Kristi Zychowka" userId="75082ace-5425-451e-8ce2-6fb217b0d6a7" providerId="ADAL" clId="{8ACCEECA-ED3B-46F0-8BA5-267CBCBD9BAD}" dt="2026-10-20T16:40:38.943" v="12326" actId="478"/>
          <ac:grpSpMkLst>
            <pc:docMk/>
            <pc:sldMk cId="1612201863" sldId="300"/>
            <ac:grpSpMk id="3" creationId="{00415F5F-45E0-8D44-4413-B039B9F97BFD}"/>
          </ac:grpSpMkLst>
        </pc:grpChg>
        <pc:picChg chg="add mod">
          <ac:chgData name="Kristi Zychowka" userId="75082ace-5425-451e-8ce2-6fb217b0d6a7" providerId="ADAL" clId="{8ACCEECA-ED3B-46F0-8BA5-267CBCBD9BAD}" dt="2026-10-20T16:41:34.039" v="12332" actId="1076"/>
          <ac:picMkLst>
            <pc:docMk/>
            <pc:sldMk cId="1612201863" sldId="300"/>
            <ac:picMk id="12" creationId="{0F62D277-88C5-A745-0C0F-B8F03ED6AAFF}"/>
          </ac:picMkLst>
        </pc:picChg>
        <pc:picChg chg="add mod">
          <ac:chgData name="Kristi Zychowka" userId="75082ace-5425-451e-8ce2-6fb217b0d6a7" providerId="ADAL" clId="{8ACCEECA-ED3B-46F0-8BA5-267CBCBD9BAD}" dt="2026-10-20T16:43:34.264" v="12336" actId="14100"/>
          <ac:picMkLst>
            <pc:docMk/>
            <pc:sldMk cId="1612201863" sldId="300"/>
            <ac:picMk id="14" creationId="{89649ED3-C97A-D28A-77DB-944A91567ED7}"/>
          </ac:picMkLst>
        </pc:picChg>
      </pc:sldChg>
      <pc:sldChg chg="addSp delSp modSp add mod ord">
        <pc:chgData name="Kristi Zychowka" userId="75082ace-5425-451e-8ce2-6fb217b0d6a7" providerId="ADAL" clId="{8ACCEECA-ED3B-46F0-8BA5-267CBCBD9BAD}" dt="2026-10-20T16:48:26.050" v="12451" actId="20577"/>
        <pc:sldMkLst>
          <pc:docMk/>
          <pc:sldMk cId="3981954179" sldId="301"/>
        </pc:sldMkLst>
        <pc:spChg chg="add del">
          <ac:chgData name="Kristi Zychowka" userId="75082ace-5425-451e-8ce2-6fb217b0d6a7" providerId="ADAL" clId="{8ACCEECA-ED3B-46F0-8BA5-267CBCBD9BAD}" dt="2026-10-20T02:01:18.121" v="4133" actId="478"/>
          <ac:spMkLst>
            <pc:docMk/>
            <pc:sldMk cId="3981954179" sldId="301"/>
            <ac:spMk id="2" creationId="{298C6592-C6AF-2060-37C4-F544594EEBA9}"/>
          </ac:spMkLst>
        </pc:spChg>
        <pc:spChg chg="mod">
          <ac:chgData name="Kristi Zychowka" userId="75082ace-5425-451e-8ce2-6fb217b0d6a7" providerId="ADAL" clId="{8ACCEECA-ED3B-46F0-8BA5-267CBCBD9BAD}" dt="2026-10-20T16:08:44.415" v="11337" actId="207"/>
          <ac:spMkLst>
            <pc:docMk/>
            <pc:sldMk cId="3981954179" sldId="301"/>
            <ac:spMk id="9" creationId="{90457F1D-2A2B-84DC-AF36-808800C7B901}"/>
          </ac:spMkLst>
        </pc:spChg>
        <pc:spChg chg="mod">
          <ac:chgData name="Kristi Zychowka" userId="75082ace-5425-451e-8ce2-6fb217b0d6a7" providerId="ADAL" clId="{8ACCEECA-ED3B-46F0-8BA5-267CBCBD9BAD}" dt="2026-10-20T16:48:26.050" v="12451" actId="20577"/>
          <ac:spMkLst>
            <pc:docMk/>
            <pc:sldMk cId="3981954179" sldId="301"/>
            <ac:spMk id="10" creationId="{3CFD1B30-E32D-EA37-E2AE-68FFE181B913}"/>
          </ac:spMkLst>
        </pc:spChg>
        <pc:picChg chg="add del mod">
          <ac:chgData name="Kristi Zychowka" userId="75082ace-5425-451e-8ce2-6fb217b0d6a7" providerId="ADAL" clId="{8ACCEECA-ED3B-46F0-8BA5-267CBCBD9BAD}" dt="2026-10-20T15:07:29.723" v="9343" actId="478"/>
          <ac:picMkLst>
            <pc:docMk/>
            <pc:sldMk cId="3981954179" sldId="301"/>
            <ac:picMk id="12" creationId="{5A7E8CD1-1FB2-6432-D15E-E746FF598C0F}"/>
          </ac:picMkLst>
        </pc:picChg>
      </pc:sldChg>
      <pc:sldChg chg="addSp delSp modSp add mod">
        <pc:chgData name="Kristi Zychowka" userId="75082ace-5425-451e-8ce2-6fb217b0d6a7" providerId="ADAL" clId="{8ACCEECA-ED3B-46F0-8BA5-267CBCBD9BAD}" dt="2026-10-20T03:21:57.361" v="4464" actId="1076"/>
        <pc:sldMkLst>
          <pc:docMk/>
          <pc:sldMk cId="445960188" sldId="302"/>
        </pc:sldMkLst>
        <pc:spChg chg="del">
          <ac:chgData name="Kristi Zychowka" userId="75082ace-5425-451e-8ce2-6fb217b0d6a7" providerId="ADAL" clId="{8ACCEECA-ED3B-46F0-8BA5-267CBCBD9BAD}" dt="2026-10-20T03:05:05.499" v="4344" actId="478"/>
          <ac:spMkLst>
            <pc:docMk/>
            <pc:sldMk cId="445960188" sldId="302"/>
            <ac:spMk id="9" creationId="{28CE1D64-FB9A-8B1F-6EA5-43DB99AAA287}"/>
          </ac:spMkLst>
        </pc:spChg>
        <pc:spChg chg="del mod">
          <ac:chgData name="Kristi Zychowka" userId="75082ace-5425-451e-8ce2-6fb217b0d6a7" providerId="ADAL" clId="{8ACCEECA-ED3B-46F0-8BA5-267CBCBD9BAD}" dt="2026-10-20T03:03:29.643" v="4340"/>
          <ac:spMkLst>
            <pc:docMk/>
            <pc:sldMk cId="445960188" sldId="302"/>
            <ac:spMk id="10" creationId="{C4D279C3-A346-135B-E485-1E4BAA549906}"/>
          </ac:spMkLst>
        </pc:spChg>
        <pc:graphicFrameChg chg="add mod modGraphic">
          <ac:chgData name="Kristi Zychowka" userId="75082ace-5425-451e-8ce2-6fb217b0d6a7" providerId="ADAL" clId="{8ACCEECA-ED3B-46F0-8BA5-267CBCBD9BAD}" dt="2026-10-20T03:21:49.723" v="4461" actId="14734"/>
          <ac:graphicFrameMkLst>
            <pc:docMk/>
            <pc:sldMk cId="445960188" sldId="302"/>
            <ac:graphicFrameMk id="11" creationId="{B4657A0D-33CB-030F-D1C8-D1F529BF044A}"/>
          </ac:graphicFrameMkLst>
        </pc:graphicFrameChg>
        <pc:picChg chg="del">
          <ac:chgData name="Kristi Zychowka" userId="75082ace-5425-451e-8ce2-6fb217b0d6a7" providerId="ADAL" clId="{8ACCEECA-ED3B-46F0-8BA5-267CBCBD9BAD}" dt="2026-10-20T02:49:14.241" v="4280" actId="478"/>
          <ac:picMkLst>
            <pc:docMk/>
            <pc:sldMk cId="445960188" sldId="302"/>
            <ac:picMk id="12" creationId="{C6D63828-54A9-097D-58ED-C2FC8C9F8126}"/>
          </ac:picMkLst>
        </pc:picChg>
        <pc:picChg chg="add mod">
          <ac:chgData name="Kristi Zychowka" userId="75082ace-5425-451e-8ce2-6fb217b0d6a7" providerId="ADAL" clId="{8ACCEECA-ED3B-46F0-8BA5-267CBCBD9BAD}" dt="2026-10-20T03:12:54.337" v="4383" actId="1076"/>
          <ac:picMkLst>
            <pc:docMk/>
            <pc:sldMk cId="445960188" sldId="302"/>
            <ac:picMk id="14" creationId="{3D8BDE6B-21BC-1312-1858-7F19D1FAB96E}"/>
          </ac:picMkLst>
        </pc:picChg>
        <pc:picChg chg="add mod">
          <ac:chgData name="Kristi Zychowka" userId="75082ace-5425-451e-8ce2-6fb217b0d6a7" providerId="ADAL" clId="{8ACCEECA-ED3B-46F0-8BA5-267CBCBD9BAD}" dt="2026-10-20T03:21:52.650" v="4462" actId="1076"/>
          <ac:picMkLst>
            <pc:docMk/>
            <pc:sldMk cId="445960188" sldId="302"/>
            <ac:picMk id="16" creationId="{6DBA6195-156E-A265-E291-FB9689A2B1D2}"/>
          </ac:picMkLst>
        </pc:picChg>
        <pc:picChg chg="add mod">
          <ac:chgData name="Kristi Zychowka" userId="75082ace-5425-451e-8ce2-6fb217b0d6a7" providerId="ADAL" clId="{8ACCEECA-ED3B-46F0-8BA5-267CBCBD9BAD}" dt="2026-10-20T03:21:55.489" v="4463" actId="1076"/>
          <ac:picMkLst>
            <pc:docMk/>
            <pc:sldMk cId="445960188" sldId="302"/>
            <ac:picMk id="18" creationId="{180EA8B4-DACD-A1BD-B1C8-430F8B298EFD}"/>
          </ac:picMkLst>
        </pc:picChg>
        <pc:picChg chg="add mod">
          <ac:chgData name="Kristi Zychowka" userId="75082ace-5425-451e-8ce2-6fb217b0d6a7" providerId="ADAL" clId="{8ACCEECA-ED3B-46F0-8BA5-267CBCBD9BAD}" dt="2026-10-20T03:21:57.361" v="4464" actId="1076"/>
          <ac:picMkLst>
            <pc:docMk/>
            <pc:sldMk cId="445960188" sldId="302"/>
            <ac:picMk id="20" creationId="{AB05F0C7-3AB6-C893-4D17-F4BC0ADE4E86}"/>
          </ac:picMkLst>
        </pc:picChg>
      </pc:sldChg>
      <pc:sldChg chg="addSp delSp modSp add mod">
        <pc:chgData name="Kristi Zychowka" userId="75082ace-5425-451e-8ce2-6fb217b0d6a7" providerId="ADAL" clId="{8ACCEECA-ED3B-46F0-8BA5-267CBCBD9BAD}" dt="2026-10-20T17:00:50.828" v="12648" actId="113"/>
        <pc:sldMkLst>
          <pc:docMk/>
          <pc:sldMk cId="1755958236" sldId="303"/>
        </pc:sldMkLst>
        <pc:spChg chg="mod">
          <ac:chgData name="Kristi Zychowka" userId="75082ace-5425-451e-8ce2-6fb217b0d6a7" providerId="ADAL" clId="{8ACCEECA-ED3B-46F0-8BA5-267CBCBD9BAD}" dt="2026-10-20T17:00:50.828" v="12648" actId="113"/>
          <ac:spMkLst>
            <pc:docMk/>
            <pc:sldMk cId="1755958236" sldId="303"/>
            <ac:spMk id="10" creationId="{D3CA2C0A-D0F5-ED0E-9292-CC3A05DFF908}"/>
          </ac:spMkLst>
        </pc:spChg>
        <pc:picChg chg="add del">
          <ac:chgData name="Kristi Zychowka" userId="75082ace-5425-451e-8ce2-6fb217b0d6a7" providerId="ADAL" clId="{8ACCEECA-ED3B-46F0-8BA5-267CBCBD9BAD}" dt="2026-10-20T03:53:24.211" v="4665" actId="22"/>
          <ac:picMkLst>
            <pc:docMk/>
            <pc:sldMk cId="1755958236" sldId="303"/>
            <ac:picMk id="11" creationId="{729C48D1-21ED-4135-0495-1039ECB1CC6D}"/>
          </ac:picMkLst>
        </pc:picChg>
        <pc:picChg chg="add mod">
          <ac:chgData name="Kristi Zychowka" userId="75082ace-5425-451e-8ce2-6fb217b0d6a7" providerId="ADAL" clId="{8ACCEECA-ED3B-46F0-8BA5-267CBCBD9BAD}" dt="2026-10-20T15:00:35.724" v="9061" actId="1076"/>
          <ac:picMkLst>
            <pc:docMk/>
            <pc:sldMk cId="1755958236" sldId="303"/>
            <ac:picMk id="13" creationId="{508E862A-18D1-599E-E8E9-276BA52FF8C0}"/>
          </ac:picMkLst>
        </pc:picChg>
      </pc:sldChg>
      <pc:sldChg chg="delSp modSp add mod">
        <pc:chgData name="Kristi Zychowka" userId="75082ace-5425-451e-8ce2-6fb217b0d6a7" providerId="ADAL" clId="{8ACCEECA-ED3B-46F0-8BA5-267CBCBD9BAD}" dt="2026-10-20T17:31:28.154" v="12840" actId="14100"/>
        <pc:sldMkLst>
          <pc:docMk/>
          <pc:sldMk cId="425735284" sldId="304"/>
        </pc:sldMkLst>
        <pc:spChg chg="mod">
          <ac:chgData name="Kristi Zychowka" userId="75082ace-5425-451e-8ce2-6fb217b0d6a7" providerId="ADAL" clId="{8ACCEECA-ED3B-46F0-8BA5-267CBCBD9BAD}" dt="2026-10-20T05:10:23.113" v="5737" actId="14100"/>
          <ac:spMkLst>
            <pc:docMk/>
            <pc:sldMk cId="425735284" sldId="304"/>
            <ac:spMk id="2" creationId="{BEA59473-E46D-873D-D304-C857147BA504}"/>
          </ac:spMkLst>
        </pc:spChg>
        <pc:spChg chg="mod">
          <ac:chgData name="Kristi Zychowka" userId="75082ace-5425-451e-8ce2-6fb217b0d6a7" providerId="ADAL" clId="{8ACCEECA-ED3B-46F0-8BA5-267CBCBD9BAD}" dt="2026-10-20T05:08:51.327" v="5676" actId="14100"/>
          <ac:spMkLst>
            <pc:docMk/>
            <pc:sldMk cId="425735284" sldId="304"/>
            <ac:spMk id="8" creationId="{76FBBDC3-CF48-7ED2-03E6-828F8A5B738A}"/>
          </ac:spMkLst>
        </pc:spChg>
        <pc:spChg chg="mod">
          <ac:chgData name="Kristi Zychowka" userId="75082ace-5425-451e-8ce2-6fb217b0d6a7" providerId="ADAL" clId="{8ACCEECA-ED3B-46F0-8BA5-267CBCBD9BAD}" dt="2026-10-20T04:56:39.041" v="5450" actId="207"/>
          <ac:spMkLst>
            <pc:docMk/>
            <pc:sldMk cId="425735284" sldId="304"/>
            <ac:spMk id="9" creationId="{38C4A002-B854-A12E-1E97-409910DFB388}"/>
          </ac:spMkLst>
        </pc:spChg>
        <pc:spChg chg="mod">
          <ac:chgData name="Kristi Zychowka" userId="75082ace-5425-451e-8ce2-6fb217b0d6a7" providerId="ADAL" clId="{8ACCEECA-ED3B-46F0-8BA5-267CBCBD9BAD}" dt="2026-10-20T04:55:48.975" v="5438" actId="1076"/>
          <ac:spMkLst>
            <pc:docMk/>
            <pc:sldMk cId="425735284" sldId="304"/>
            <ac:spMk id="12" creationId="{C0E99F21-0F05-D6BD-AC6E-D56AB7AB17AE}"/>
          </ac:spMkLst>
        </pc:spChg>
        <pc:spChg chg="del">
          <ac:chgData name="Kristi Zychowka" userId="75082ace-5425-451e-8ce2-6fb217b0d6a7" providerId="ADAL" clId="{8ACCEECA-ED3B-46F0-8BA5-267CBCBD9BAD}" dt="2026-10-20T04:55:40.432" v="5435" actId="478"/>
          <ac:spMkLst>
            <pc:docMk/>
            <pc:sldMk cId="425735284" sldId="304"/>
            <ac:spMk id="13" creationId="{059D3E4F-201F-2EDB-AF92-04AD714E66C2}"/>
          </ac:spMkLst>
        </pc:spChg>
        <pc:grpChg chg="mod">
          <ac:chgData name="Kristi Zychowka" userId="75082ace-5425-451e-8ce2-6fb217b0d6a7" providerId="ADAL" clId="{8ACCEECA-ED3B-46F0-8BA5-267CBCBD9BAD}" dt="2026-10-20T04:56:32.753" v="5448" actId="1076"/>
          <ac:grpSpMkLst>
            <pc:docMk/>
            <pc:sldMk cId="425735284" sldId="304"/>
            <ac:grpSpMk id="3" creationId="{5BE8BCF7-B748-8E16-3A3D-0176C8E40430}"/>
          </ac:grpSpMkLst>
        </pc:grpChg>
        <pc:picChg chg="mod">
          <ac:chgData name="Kristi Zychowka" userId="75082ace-5425-451e-8ce2-6fb217b0d6a7" providerId="ADAL" clId="{8ACCEECA-ED3B-46F0-8BA5-267CBCBD9BAD}" dt="2026-10-20T04:55:46.832" v="5437" actId="1076"/>
          <ac:picMkLst>
            <pc:docMk/>
            <pc:sldMk cId="425735284" sldId="304"/>
            <ac:picMk id="14" creationId="{5D26995E-0568-F4C8-AEDA-C597D3898B37}"/>
          </ac:picMkLst>
        </pc:picChg>
        <pc:picChg chg="mod">
          <ac:chgData name="Kristi Zychowka" userId="75082ace-5425-451e-8ce2-6fb217b0d6a7" providerId="ADAL" clId="{8ACCEECA-ED3B-46F0-8BA5-267CBCBD9BAD}" dt="2026-10-20T17:31:28.154" v="12840" actId="14100"/>
          <ac:picMkLst>
            <pc:docMk/>
            <pc:sldMk cId="425735284" sldId="304"/>
            <ac:picMk id="16" creationId="{AB9D05FC-D6DF-6ECD-A6DC-1A49EFFB7754}"/>
          </ac:picMkLst>
        </pc:picChg>
        <pc:picChg chg="mod">
          <ac:chgData name="Kristi Zychowka" userId="75082ace-5425-451e-8ce2-6fb217b0d6a7" providerId="ADAL" clId="{8ACCEECA-ED3B-46F0-8BA5-267CBCBD9BAD}" dt="2026-10-20T04:55:45.136" v="5436" actId="1076"/>
          <ac:picMkLst>
            <pc:docMk/>
            <pc:sldMk cId="425735284" sldId="304"/>
            <ac:picMk id="18" creationId="{AE0CF2C8-2958-78B1-E1CB-360AACB84290}"/>
          </ac:picMkLst>
        </pc:picChg>
        <pc:picChg chg="mod">
          <ac:chgData name="Kristi Zychowka" userId="75082ace-5425-451e-8ce2-6fb217b0d6a7" providerId="ADAL" clId="{8ACCEECA-ED3B-46F0-8BA5-267CBCBD9BAD}" dt="2026-10-20T04:55:58.991" v="5443" actId="1076"/>
          <ac:picMkLst>
            <pc:docMk/>
            <pc:sldMk cId="425735284" sldId="304"/>
            <ac:picMk id="20" creationId="{ADF08BA6-1A3B-E366-D0A7-5DFCD6EED12C}"/>
          </ac:picMkLst>
        </pc:picChg>
        <pc:picChg chg="mod">
          <ac:chgData name="Kristi Zychowka" userId="75082ace-5425-451e-8ce2-6fb217b0d6a7" providerId="ADAL" clId="{8ACCEECA-ED3B-46F0-8BA5-267CBCBD9BAD}" dt="2026-10-20T04:55:57.431" v="5442" actId="1076"/>
          <ac:picMkLst>
            <pc:docMk/>
            <pc:sldMk cId="425735284" sldId="304"/>
            <ac:picMk id="22" creationId="{15B60F0E-E3F0-16E3-B35C-9B4FD5DF496E}"/>
          </ac:picMkLst>
        </pc:picChg>
      </pc:sldChg>
      <pc:sldChg chg="addSp delSp modSp add mod">
        <pc:chgData name="Kristi Zychowka" userId="75082ace-5425-451e-8ce2-6fb217b0d6a7" providerId="ADAL" clId="{8ACCEECA-ED3B-46F0-8BA5-267CBCBD9BAD}" dt="2026-10-20T17:33:44.130" v="12845" actId="1076"/>
        <pc:sldMkLst>
          <pc:docMk/>
          <pc:sldMk cId="1911918433" sldId="305"/>
        </pc:sldMkLst>
        <pc:spChg chg="mod">
          <ac:chgData name="Kristi Zychowka" userId="75082ace-5425-451e-8ce2-6fb217b0d6a7" providerId="ADAL" clId="{8ACCEECA-ED3B-46F0-8BA5-267CBCBD9BAD}" dt="2026-10-20T05:05:48.225" v="5586" actId="14100"/>
          <ac:spMkLst>
            <pc:docMk/>
            <pc:sldMk cId="1911918433" sldId="305"/>
            <ac:spMk id="8" creationId="{182EF01A-CDF9-7327-FB1C-11D1D5B0A6DD}"/>
          </ac:spMkLst>
        </pc:spChg>
        <pc:spChg chg="mod">
          <ac:chgData name="Kristi Zychowka" userId="75082ace-5425-451e-8ce2-6fb217b0d6a7" providerId="ADAL" clId="{8ACCEECA-ED3B-46F0-8BA5-267CBCBD9BAD}" dt="2026-10-20T04:57:13.600" v="5478" actId="20577"/>
          <ac:spMkLst>
            <pc:docMk/>
            <pc:sldMk cId="1911918433" sldId="305"/>
            <ac:spMk id="9" creationId="{ECCE0C37-B0D9-7B82-9A61-E776877A44E0}"/>
          </ac:spMkLst>
        </pc:spChg>
        <pc:spChg chg="del mod">
          <ac:chgData name="Kristi Zychowka" userId="75082ace-5425-451e-8ce2-6fb217b0d6a7" providerId="ADAL" clId="{8ACCEECA-ED3B-46F0-8BA5-267CBCBD9BAD}" dt="2026-10-20T04:57:06.506" v="5458" actId="478"/>
          <ac:spMkLst>
            <pc:docMk/>
            <pc:sldMk cId="1911918433" sldId="305"/>
            <ac:spMk id="12" creationId="{1EED29E6-ED87-689B-87D9-3E90D6D455FF}"/>
          </ac:spMkLst>
        </pc:spChg>
        <pc:spChg chg="add mod">
          <ac:chgData name="Kristi Zychowka" userId="75082ace-5425-451e-8ce2-6fb217b0d6a7" providerId="ADAL" clId="{8ACCEECA-ED3B-46F0-8BA5-267CBCBD9BAD}" dt="2026-10-20T05:33:20.042" v="6395" actId="1076"/>
          <ac:spMkLst>
            <pc:docMk/>
            <pc:sldMk cId="1911918433" sldId="305"/>
            <ac:spMk id="39" creationId="{0986DD18-2B9B-6AAE-9214-83A3B93D1710}"/>
          </ac:spMkLst>
        </pc:spChg>
        <pc:grpChg chg="mod">
          <ac:chgData name="Kristi Zychowka" userId="75082ace-5425-451e-8ce2-6fb217b0d6a7" providerId="ADAL" clId="{8ACCEECA-ED3B-46F0-8BA5-267CBCBD9BAD}" dt="2026-10-20T05:33:20.973" v="6396" actId="1076"/>
          <ac:grpSpMkLst>
            <pc:docMk/>
            <pc:sldMk cId="1911918433" sldId="305"/>
            <ac:grpSpMk id="3" creationId="{C46BC721-EE4A-DD57-11FC-7C807C358A16}"/>
          </ac:grpSpMkLst>
        </pc:grpChg>
        <pc:picChg chg="add del mod">
          <ac:chgData name="Kristi Zychowka" userId="75082ace-5425-451e-8ce2-6fb217b0d6a7" providerId="ADAL" clId="{8ACCEECA-ED3B-46F0-8BA5-267CBCBD9BAD}" dt="2026-10-20T05:00:55.603" v="5488" actId="478"/>
          <ac:picMkLst>
            <pc:docMk/>
            <pc:sldMk cId="1911918433" sldId="305"/>
            <ac:picMk id="11" creationId="{86F398B3-3FC1-B0FF-F485-CE53FAB22E3A}"/>
          </ac:picMkLst>
        </pc:picChg>
        <pc:picChg chg="del">
          <ac:chgData name="Kristi Zychowka" userId="75082ace-5425-451e-8ce2-6fb217b0d6a7" providerId="ADAL" clId="{8ACCEECA-ED3B-46F0-8BA5-267CBCBD9BAD}" dt="2026-10-20T04:57:01.048" v="5452" actId="478"/>
          <ac:picMkLst>
            <pc:docMk/>
            <pc:sldMk cId="1911918433" sldId="305"/>
            <ac:picMk id="14" creationId="{149B613A-DD17-C53A-EFAD-1CBB364E52C0}"/>
          </ac:picMkLst>
        </pc:picChg>
        <pc:picChg chg="add mod">
          <ac:chgData name="Kristi Zychowka" userId="75082ace-5425-451e-8ce2-6fb217b0d6a7" providerId="ADAL" clId="{8ACCEECA-ED3B-46F0-8BA5-267CBCBD9BAD}" dt="2026-10-20T17:32:16.925" v="12841" actId="1076"/>
          <ac:picMkLst>
            <pc:docMk/>
            <pc:sldMk cId="1911918433" sldId="305"/>
            <ac:picMk id="15" creationId="{4DB97B95-C920-324D-5DDC-EF2E9DB3563A}"/>
          </ac:picMkLst>
        </pc:picChg>
        <pc:picChg chg="del">
          <ac:chgData name="Kristi Zychowka" userId="75082ace-5425-451e-8ce2-6fb217b0d6a7" providerId="ADAL" clId="{8ACCEECA-ED3B-46F0-8BA5-267CBCBD9BAD}" dt="2026-10-20T04:57:04.521" v="5456" actId="478"/>
          <ac:picMkLst>
            <pc:docMk/>
            <pc:sldMk cId="1911918433" sldId="305"/>
            <ac:picMk id="16" creationId="{A032B2A1-EEE5-17D5-F5E3-350DBD498DD0}"/>
          </ac:picMkLst>
        </pc:picChg>
        <pc:picChg chg="del">
          <ac:chgData name="Kristi Zychowka" userId="75082ace-5425-451e-8ce2-6fb217b0d6a7" providerId="ADAL" clId="{8ACCEECA-ED3B-46F0-8BA5-267CBCBD9BAD}" dt="2026-10-20T04:57:01.688" v="5453" actId="478"/>
          <ac:picMkLst>
            <pc:docMk/>
            <pc:sldMk cId="1911918433" sldId="305"/>
            <ac:picMk id="18" creationId="{DFA4BA86-5169-127E-4072-C42F77528006}"/>
          </ac:picMkLst>
        </pc:picChg>
        <pc:picChg chg="add mod">
          <ac:chgData name="Kristi Zychowka" userId="75082ace-5425-451e-8ce2-6fb217b0d6a7" providerId="ADAL" clId="{8ACCEECA-ED3B-46F0-8BA5-267CBCBD9BAD}" dt="2026-10-20T05:04:45.544" v="5526" actId="1076"/>
          <ac:picMkLst>
            <pc:docMk/>
            <pc:sldMk cId="1911918433" sldId="305"/>
            <ac:picMk id="19" creationId="{06C3E121-F922-011A-3F39-3953C75C0C56}"/>
          </ac:picMkLst>
        </pc:picChg>
        <pc:picChg chg="del">
          <ac:chgData name="Kristi Zychowka" userId="75082ace-5425-451e-8ce2-6fb217b0d6a7" providerId="ADAL" clId="{8ACCEECA-ED3B-46F0-8BA5-267CBCBD9BAD}" dt="2026-10-20T04:57:03.071" v="5455" actId="478"/>
          <ac:picMkLst>
            <pc:docMk/>
            <pc:sldMk cId="1911918433" sldId="305"/>
            <ac:picMk id="20" creationId="{11D470AB-CA1F-37F4-43F7-E327F9F26B71}"/>
          </ac:picMkLst>
        </pc:picChg>
        <pc:picChg chg="del">
          <ac:chgData name="Kristi Zychowka" userId="75082ace-5425-451e-8ce2-6fb217b0d6a7" providerId="ADAL" clId="{8ACCEECA-ED3B-46F0-8BA5-267CBCBD9BAD}" dt="2026-10-20T04:57:02.440" v="5454" actId="478"/>
          <ac:picMkLst>
            <pc:docMk/>
            <pc:sldMk cId="1911918433" sldId="305"/>
            <ac:picMk id="22" creationId="{8B637D25-4873-7949-596E-73BA05598D46}"/>
          </ac:picMkLst>
        </pc:picChg>
        <pc:picChg chg="add mod">
          <ac:chgData name="Kristi Zychowka" userId="75082ace-5425-451e-8ce2-6fb217b0d6a7" providerId="ADAL" clId="{8ACCEECA-ED3B-46F0-8BA5-267CBCBD9BAD}" dt="2026-10-20T05:02:00.790" v="5498" actId="1076"/>
          <ac:picMkLst>
            <pc:docMk/>
            <pc:sldMk cId="1911918433" sldId="305"/>
            <ac:picMk id="23" creationId="{312EA3C2-3C68-D2B2-DC32-5BF9921BA233}"/>
          </ac:picMkLst>
        </pc:picChg>
        <pc:picChg chg="add mod">
          <ac:chgData name="Kristi Zychowka" userId="75082ace-5425-451e-8ce2-6fb217b0d6a7" providerId="ADAL" clId="{8ACCEECA-ED3B-46F0-8BA5-267CBCBD9BAD}" dt="2026-10-20T05:33:13.905" v="6393" actId="1076"/>
          <ac:picMkLst>
            <pc:docMk/>
            <pc:sldMk cId="1911918433" sldId="305"/>
            <ac:picMk id="25" creationId="{AF3DACAC-EBA1-812F-C13E-53D0D7F2B7B6}"/>
          </ac:picMkLst>
        </pc:picChg>
        <pc:picChg chg="add mod">
          <ac:chgData name="Kristi Zychowka" userId="75082ace-5425-451e-8ce2-6fb217b0d6a7" providerId="ADAL" clId="{8ACCEECA-ED3B-46F0-8BA5-267CBCBD9BAD}" dt="2026-10-20T05:33:25.163" v="6398" actId="1076"/>
          <ac:picMkLst>
            <pc:docMk/>
            <pc:sldMk cId="1911918433" sldId="305"/>
            <ac:picMk id="27" creationId="{BACD14F5-F90F-59DE-38EB-60DB93328645}"/>
          </ac:picMkLst>
        </pc:picChg>
        <pc:picChg chg="add mod">
          <ac:chgData name="Kristi Zychowka" userId="75082ace-5425-451e-8ce2-6fb217b0d6a7" providerId="ADAL" clId="{8ACCEECA-ED3B-46F0-8BA5-267CBCBD9BAD}" dt="2026-10-20T05:04:32.841" v="5523" actId="1076"/>
          <ac:picMkLst>
            <pc:docMk/>
            <pc:sldMk cId="1911918433" sldId="305"/>
            <ac:picMk id="29" creationId="{1450CC70-973C-0938-B76B-87134BBC4993}"/>
          </ac:picMkLst>
        </pc:picChg>
        <pc:picChg chg="add mod">
          <ac:chgData name="Kristi Zychowka" userId="75082ace-5425-451e-8ce2-6fb217b0d6a7" providerId="ADAL" clId="{8ACCEECA-ED3B-46F0-8BA5-267CBCBD9BAD}" dt="2026-10-20T17:33:44.130" v="12845" actId="1076"/>
          <ac:picMkLst>
            <pc:docMk/>
            <pc:sldMk cId="1911918433" sldId="305"/>
            <ac:picMk id="31" creationId="{1053FF8F-4950-A07B-458A-05B990B4F770}"/>
          </ac:picMkLst>
        </pc:picChg>
        <pc:picChg chg="add mod">
          <ac:chgData name="Kristi Zychowka" userId="75082ace-5425-451e-8ce2-6fb217b0d6a7" providerId="ADAL" clId="{8ACCEECA-ED3B-46F0-8BA5-267CBCBD9BAD}" dt="2026-10-20T05:03:21.249" v="5509" actId="1076"/>
          <ac:picMkLst>
            <pc:docMk/>
            <pc:sldMk cId="1911918433" sldId="305"/>
            <ac:picMk id="33" creationId="{F6065BB4-BBC8-C7A8-3FAA-780BADDAE5F5}"/>
          </ac:picMkLst>
        </pc:picChg>
        <pc:picChg chg="add mod">
          <ac:chgData name="Kristi Zychowka" userId="75082ace-5425-451e-8ce2-6fb217b0d6a7" providerId="ADAL" clId="{8ACCEECA-ED3B-46F0-8BA5-267CBCBD9BAD}" dt="2026-10-20T05:03:54.969" v="5519" actId="1076"/>
          <ac:picMkLst>
            <pc:docMk/>
            <pc:sldMk cId="1911918433" sldId="305"/>
            <ac:picMk id="35" creationId="{AA6E9EF9-3C66-2BF1-F26B-3725A9060A50}"/>
          </ac:picMkLst>
        </pc:picChg>
        <pc:picChg chg="add mod">
          <ac:chgData name="Kristi Zychowka" userId="75082ace-5425-451e-8ce2-6fb217b0d6a7" providerId="ADAL" clId="{8ACCEECA-ED3B-46F0-8BA5-267CBCBD9BAD}" dt="2026-10-20T05:33:23.282" v="6397" actId="1076"/>
          <ac:picMkLst>
            <pc:docMk/>
            <pc:sldMk cId="1911918433" sldId="305"/>
            <ac:picMk id="37" creationId="{73CCA33C-D5FC-55AF-02D9-F2DAE3B61E88}"/>
          </ac:picMkLst>
        </pc:picChg>
      </pc:sldChg>
      <pc:sldChg chg="addSp delSp modSp add mod ord">
        <pc:chgData name="Kristi Zychowka" userId="75082ace-5425-451e-8ce2-6fb217b0d6a7" providerId="ADAL" clId="{8ACCEECA-ED3B-46F0-8BA5-267CBCBD9BAD}" dt="2026-10-20T17:45:16.436" v="13089"/>
        <pc:sldMkLst>
          <pc:docMk/>
          <pc:sldMk cId="1113232718" sldId="306"/>
        </pc:sldMkLst>
        <pc:spChg chg="mod">
          <ac:chgData name="Kristi Zychowka" userId="75082ace-5425-451e-8ce2-6fb217b0d6a7" providerId="ADAL" clId="{8ACCEECA-ED3B-46F0-8BA5-267CBCBD9BAD}" dt="2026-10-20T05:09:05.370" v="5699" actId="14100"/>
          <ac:spMkLst>
            <pc:docMk/>
            <pc:sldMk cId="1113232718" sldId="306"/>
            <ac:spMk id="8" creationId="{F7CFD943-3C32-CCDE-2B65-4CE39E47A2C8}"/>
          </ac:spMkLst>
        </pc:spChg>
        <pc:picChg chg="add mod">
          <ac:chgData name="Kristi Zychowka" userId="75082ace-5425-451e-8ce2-6fb217b0d6a7" providerId="ADAL" clId="{8ACCEECA-ED3B-46F0-8BA5-267CBCBD9BAD}" dt="2026-10-20T05:06:34.484" v="5590" actId="1076"/>
          <ac:picMkLst>
            <pc:docMk/>
            <pc:sldMk cId="1113232718" sldId="306"/>
            <ac:picMk id="11" creationId="{3993EB50-BBA6-F3DE-F94D-EE680621FBD4}"/>
          </ac:picMkLst>
        </pc:picChg>
        <pc:picChg chg="add mod">
          <ac:chgData name="Kristi Zychowka" userId="75082ace-5425-451e-8ce2-6fb217b0d6a7" providerId="ADAL" clId="{8ACCEECA-ED3B-46F0-8BA5-267CBCBD9BAD}" dt="2026-10-20T17:32:54.812" v="12842" actId="1076"/>
          <ac:picMkLst>
            <pc:docMk/>
            <pc:sldMk cId="1113232718" sldId="306"/>
            <ac:picMk id="13" creationId="{38ED2005-FAF7-979B-62DB-30D47251FD50}"/>
          </ac:picMkLst>
        </pc:picChg>
        <pc:picChg chg="del">
          <ac:chgData name="Kristi Zychowka" userId="75082ace-5425-451e-8ce2-6fb217b0d6a7" providerId="ADAL" clId="{8ACCEECA-ED3B-46F0-8BA5-267CBCBD9BAD}" dt="2026-10-20T05:05:15.263" v="5530" actId="478"/>
          <ac:picMkLst>
            <pc:docMk/>
            <pc:sldMk cId="1113232718" sldId="306"/>
            <ac:picMk id="15" creationId="{AABA778A-AD4E-1AF5-0067-944E608261D4}"/>
          </ac:picMkLst>
        </pc:picChg>
        <pc:picChg chg="add mod">
          <ac:chgData name="Kristi Zychowka" userId="75082ace-5425-451e-8ce2-6fb217b0d6a7" providerId="ADAL" clId="{8ACCEECA-ED3B-46F0-8BA5-267CBCBD9BAD}" dt="2026-10-20T05:07:05.541" v="5596" actId="1076"/>
          <ac:picMkLst>
            <pc:docMk/>
            <pc:sldMk cId="1113232718" sldId="306"/>
            <ac:picMk id="16" creationId="{5AC8B352-E1B1-25CE-4DBB-D2876464BFB7}"/>
          </ac:picMkLst>
        </pc:picChg>
        <pc:picChg chg="add mod">
          <ac:chgData name="Kristi Zychowka" userId="75082ace-5425-451e-8ce2-6fb217b0d6a7" providerId="ADAL" clId="{8ACCEECA-ED3B-46F0-8BA5-267CBCBD9BAD}" dt="2026-10-20T05:07:21.177" v="5600" actId="1076"/>
          <ac:picMkLst>
            <pc:docMk/>
            <pc:sldMk cId="1113232718" sldId="306"/>
            <ac:picMk id="18" creationId="{32BCCDBB-C3EE-FB32-FD6C-A04017A3B5D8}"/>
          </ac:picMkLst>
        </pc:picChg>
        <pc:picChg chg="del">
          <ac:chgData name="Kristi Zychowka" userId="75082ace-5425-451e-8ce2-6fb217b0d6a7" providerId="ADAL" clId="{8ACCEECA-ED3B-46F0-8BA5-267CBCBD9BAD}" dt="2026-10-20T05:05:16.769" v="5531" actId="478"/>
          <ac:picMkLst>
            <pc:docMk/>
            <pc:sldMk cId="1113232718" sldId="306"/>
            <ac:picMk id="19" creationId="{1A7AD212-6A1E-E723-CD6B-8800C5722845}"/>
          </ac:picMkLst>
        </pc:picChg>
        <pc:picChg chg="del">
          <ac:chgData name="Kristi Zychowka" userId="75082ace-5425-451e-8ce2-6fb217b0d6a7" providerId="ADAL" clId="{8ACCEECA-ED3B-46F0-8BA5-267CBCBD9BAD}" dt="2026-10-20T05:05:12.386" v="5528" actId="478"/>
          <ac:picMkLst>
            <pc:docMk/>
            <pc:sldMk cId="1113232718" sldId="306"/>
            <ac:picMk id="23" creationId="{8C6A6450-2D3A-401F-D246-CB79D1A16245}"/>
          </ac:picMkLst>
        </pc:picChg>
        <pc:picChg chg="del">
          <ac:chgData name="Kristi Zychowka" userId="75082ace-5425-451e-8ce2-6fb217b0d6a7" providerId="ADAL" clId="{8ACCEECA-ED3B-46F0-8BA5-267CBCBD9BAD}" dt="2026-10-20T05:05:22.642" v="5535" actId="478"/>
          <ac:picMkLst>
            <pc:docMk/>
            <pc:sldMk cId="1113232718" sldId="306"/>
            <ac:picMk id="25" creationId="{E560D64C-3CFA-BB15-B8F8-4241362D3D04}"/>
          </ac:picMkLst>
        </pc:picChg>
        <pc:picChg chg="del">
          <ac:chgData name="Kristi Zychowka" userId="75082ace-5425-451e-8ce2-6fb217b0d6a7" providerId="ADAL" clId="{8ACCEECA-ED3B-46F0-8BA5-267CBCBD9BAD}" dt="2026-10-20T05:05:19.800" v="5533" actId="478"/>
          <ac:picMkLst>
            <pc:docMk/>
            <pc:sldMk cId="1113232718" sldId="306"/>
            <ac:picMk id="27" creationId="{41190F31-C294-927A-0A87-D2FAE015C8B4}"/>
          </ac:picMkLst>
        </pc:picChg>
        <pc:picChg chg="del">
          <ac:chgData name="Kristi Zychowka" userId="75082ace-5425-451e-8ce2-6fb217b0d6a7" providerId="ADAL" clId="{8ACCEECA-ED3B-46F0-8BA5-267CBCBD9BAD}" dt="2026-10-20T05:05:25.556" v="5537" actId="478"/>
          <ac:picMkLst>
            <pc:docMk/>
            <pc:sldMk cId="1113232718" sldId="306"/>
            <ac:picMk id="29" creationId="{A5EC561D-895B-F86D-1CF8-3F80E18BFB62}"/>
          </ac:picMkLst>
        </pc:picChg>
        <pc:picChg chg="del">
          <ac:chgData name="Kristi Zychowka" userId="75082ace-5425-451e-8ce2-6fb217b0d6a7" providerId="ADAL" clId="{8ACCEECA-ED3B-46F0-8BA5-267CBCBD9BAD}" dt="2026-10-20T05:05:13.831" v="5529" actId="478"/>
          <ac:picMkLst>
            <pc:docMk/>
            <pc:sldMk cId="1113232718" sldId="306"/>
            <ac:picMk id="31" creationId="{A53B9801-571E-4FDD-7A4B-49CBC779C321}"/>
          </ac:picMkLst>
        </pc:picChg>
        <pc:picChg chg="del">
          <ac:chgData name="Kristi Zychowka" userId="75082ace-5425-451e-8ce2-6fb217b0d6a7" providerId="ADAL" clId="{8ACCEECA-ED3B-46F0-8BA5-267CBCBD9BAD}" dt="2026-10-20T05:05:21.219" v="5534" actId="478"/>
          <ac:picMkLst>
            <pc:docMk/>
            <pc:sldMk cId="1113232718" sldId="306"/>
            <ac:picMk id="33" creationId="{3AD390D1-6C6D-0874-3635-8322367BD230}"/>
          </ac:picMkLst>
        </pc:picChg>
        <pc:picChg chg="del">
          <ac:chgData name="Kristi Zychowka" userId="75082ace-5425-451e-8ce2-6fb217b0d6a7" providerId="ADAL" clId="{8ACCEECA-ED3B-46F0-8BA5-267CBCBD9BAD}" dt="2026-10-20T05:05:23.995" v="5536" actId="478"/>
          <ac:picMkLst>
            <pc:docMk/>
            <pc:sldMk cId="1113232718" sldId="306"/>
            <ac:picMk id="35" creationId="{85C92BDB-85F2-1A0F-AF6B-93126481445C}"/>
          </ac:picMkLst>
        </pc:picChg>
        <pc:picChg chg="del">
          <ac:chgData name="Kristi Zychowka" userId="75082ace-5425-451e-8ce2-6fb217b0d6a7" providerId="ADAL" clId="{8ACCEECA-ED3B-46F0-8BA5-267CBCBD9BAD}" dt="2026-10-20T05:05:18.224" v="5532" actId="478"/>
          <ac:picMkLst>
            <pc:docMk/>
            <pc:sldMk cId="1113232718" sldId="306"/>
            <ac:picMk id="37" creationId="{DB78F8E8-D86C-C9FC-EF1E-EBBA65DD3A44}"/>
          </ac:picMkLst>
        </pc:picChg>
      </pc:sldChg>
      <pc:sldChg chg="modSp add mod ord">
        <pc:chgData name="Kristi Zychowka" userId="75082ace-5425-451e-8ce2-6fb217b0d6a7" providerId="ADAL" clId="{8ACCEECA-ED3B-46F0-8BA5-267CBCBD9BAD}" dt="2026-10-20T17:42:02.440" v="13085" actId="20577"/>
        <pc:sldMkLst>
          <pc:docMk/>
          <pc:sldMk cId="2784638617" sldId="307"/>
        </pc:sldMkLst>
        <pc:spChg chg="mod">
          <ac:chgData name="Kristi Zychowka" userId="75082ace-5425-451e-8ce2-6fb217b0d6a7" providerId="ADAL" clId="{8ACCEECA-ED3B-46F0-8BA5-267CBCBD9BAD}" dt="2026-10-20T05:09:26.209" v="5734" actId="14100"/>
          <ac:spMkLst>
            <pc:docMk/>
            <pc:sldMk cId="2784638617" sldId="307"/>
            <ac:spMk id="8" creationId="{B0191D63-F468-7C18-A3B4-7188508AB0DB}"/>
          </ac:spMkLst>
        </pc:spChg>
        <pc:spChg chg="mod">
          <ac:chgData name="Kristi Zychowka" userId="75082ace-5425-451e-8ce2-6fb217b0d6a7" providerId="ADAL" clId="{8ACCEECA-ED3B-46F0-8BA5-267CBCBD9BAD}" dt="2026-10-20T05:15:55.477" v="5771" actId="20577"/>
          <ac:spMkLst>
            <pc:docMk/>
            <pc:sldMk cId="2784638617" sldId="307"/>
            <ac:spMk id="9" creationId="{F5AC2CF6-5C6D-E42F-0293-01A3B9228F23}"/>
          </ac:spMkLst>
        </pc:spChg>
        <pc:spChg chg="mod">
          <ac:chgData name="Kristi Zychowka" userId="75082ace-5425-451e-8ce2-6fb217b0d6a7" providerId="ADAL" clId="{8ACCEECA-ED3B-46F0-8BA5-267CBCBD9BAD}" dt="2026-10-20T17:42:02.440" v="13085" actId="20577"/>
          <ac:spMkLst>
            <pc:docMk/>
            <pc:sldMk cId="2784638617" sldId="307"/>
            <ac:spMk id="13" creationId="{5AD048EF-7870-4B24-890C-E3BCC1CF0FDE}"/>
          </ac:spMkLst>
        </pc:spChg>
      </pc:sldChg>
      <pc:sldChg chg="modSp add mod">
        <pc:chgData name="Kristi Zychowka" userId="75082ace-5425-451e-8ce2-6fb217b0d6a7" providerId="ADAL" clId="{8ACCEECA-ED3B-46F0-8BA5-267CBCBD9BAD}" dt="2026-10-20T05:31:22.897" v="6387" actId="14100"/>
        <pc:sldMkLst>
          <pc:docMk/>
          <pc:sldMk cId="3355789178" sldId="308"/>
        </pc:sldMkLst>
        <pc:spChg chg="mod">
          <ac:chgData name="Kristi Zychowka" userId="75082ace-5425-451e-8ce2-6fb217b0d6a7" providerId="ADAL" clId="{8ACCEECA-ED3B-46F0-8BA5-267CBCBD9BAD}" dt="2026-10-20T05:31:22.897" v="6387" actId="14100"/>
          <ac:spMkLst>
            <pc:docMk/>
            <pc:sldMk cId="3355789178" sldId="308"/>
            <ac:spMk id="2" creationId="{263E83B8-1480-A5AF-B93F-66D11D76D6BC}"/>
          </ac:spMkLst>
        </pc:spChg>
        <pc:spChg chg="mod">
          <ac:chgData name="Kristi Zychowka" userId="75082ace-5425-451e-8ce2-6fb217b0d6a7" providerId="ADAL" clId="{8ACCEECA-ED3B-46F0-8BA5-267CBCBD9BAD}" dt="2026-10-20T05:22:15.574" v="6383" actId="6549"/>
          <ac:spMkLst>
            <pc:docMk/>
            <pc:sldMk cId="3355789178" sldId="308"/>
            <ac:spMk id="13" creationId="{C4210DA4-7967-5292-D797-8ED6A776A3B7}"/>
          </ac:spMkLst>
        </pc:spChg>
      </pc:sldChg>
      <pc:sldChg chg="modSp add mod">
        <pc:chgData name="Kristi Zychowka" userId="75082ace-5425-451e-8ce2-6fb217b0d6a7" providerId="ADAL" clId="{8ACCEECA-ED3B-46F0-8BA5-267CBCBD9BAD}" dt="2026-10-20T17:46:25.319" v="13165" actId="20577"/>
        <pc:sldMkLst>
          <pc:docMk/>
          <pc:sldMk cId="3776141225" sldId="309"/>
        </pc:sldMkLst>
        <pc:spChg chg="mod">
          <ac:chgData name="Kristi Zychowka" userId="75082ace-5425-451e-8ce2-6fb217b0d6a7" providerId="ADAL" clId="{8ACCEECA-ED3B-46F0-8BA5-267CBCBD9BAD}" dt="2026-10-20T17:46:25.319" v="13165" actId="20577"/>
          <ac:spMkLst>
            <pc:docMk/>
            <pc:sldMk cId="3776141225" sldId="309"/>
            <ac:spMk id="13" creationId="{BA13CD95-AD61-B3B9-D1AD-57ADA699F598}"/>
          </ac:spMkLst>
        </pc:spChg>
      </pc:sldChg>
      <pc:sldChg chg="addSp delSp modSp add mod">
        <pc:chgData name="Kristi Zychowka" userId="75082ace-5425-451e-8ce2-6fb217b0d6a7" providerId="ADAL" clId="{8ACCEECA-ED3B-46F0-8BA5-267CBCBD9BAD}" dt="2026-10-20T17:09:30.016" v="12746" actId="6549"/>
        <pc:sldMkLst>
          <pc:docMk/>
          <pc:sldMk cId="809262613" sldId="310"/>
        </pc:sldMkLst>
        <pc:spChg chg="mod">
          <ac:chgData name="Kristi Zychowka" userId="75082ace-5425-451e-8ce2-6fb217b0d6a7" providerId="ADAL" clId="{8ACCEECA-ED3B-46F0-8BA5-267CBCBD9BAD}" dt="2026-10-20T05:43:12.715" v="6788" actId="20577"/>
          <ac:spMkLst>
            <pc:docMk/>
            <pc:sldMk cId="809262613" sldId="310"/>
            <ac:spMk id="8" creationId="{0F567F8C-30A8-DD84-CAEF-E8F1B86E0BCD}"/>
          </ac:spMkLst>
        </pc:spChg>
        <pc:spChg chg="add mod">
          <ac:chgData name="Kristi Zychowka" userId="75082ace-5425-451e-8ce2-6fb217b0d6a7" providerId="ADAL" clId="{8ACCEECA-ED3B-46F0-8BA5-267CBCBD9BAD}" dt="2026-10-20T17:09:30.016" v="12746" actId="6549"/>
          <ac:spMkLst>
            <pc:docMk/>
            <pc:sldMk cId="809262613" sldId="310"/>
            <ac:spMk id="11" creationId="{7196BB5F-5831-761B-6FB0-77BC51629EB7}"/>
          </ac:spMkLst>
        </pc:spChg>
        <pc:spChg chg="del">
          <ac:chgData name="Kristi Zychowka" userId="75082ace-5425-451e-8ce2-6fb217b0d6a7" providerId="ADAL" clId="{8ACCEECA-ED3B-46F0-8BA5-267CBCBD9BAD}" dt="2026-10-20T05:43:05.676" v="6786" actId="478"/>
          <ac:spMkLst>
            <pc:docMk/>
            <pc:sldMk cId="809262613" sldId="310"/>
            <ac:spMk id="12" creationId="{0BF6CFEE-A790-C29D-CC46-787876E75FA1}"/>
          </ac:spMkLst>
        </pc:spChg>
        <pc:spChg chg="del">
          <ac:chgData name="Kristi Zychowka" userId="75082ace-5425-451e-8ce2-6fb217b0d6a7" providerId="ADAL" clId="{8ACCEECA-ED3B-46F0-8BA5-267CBCBD9BAD}" dt="2026-10-20T05:43:07.115" v="6787" actId="478"/>
          <ac:spMkLst>
            <pc:docMk/>
            <pc:sldMk cId="809262613" sldId="310"/>
            <ac:spMk id="14" creationId="{AD805651-AC29-1578-D2F0-0E686AEE88A3}"/>
          </ac:spMkLst>
        </pc:spChg>
        <pc:grpChg chg="mod">
          <ac:chgData name="Kristi Zychowka" userId="75082ace-5425-451e-8ce2-6fb217b0d6a7" providerId="ADAL" clId="{8ACCEECA-ED3B-46F0-8BA5-267CBCBD9BAD}" dt="2026-10-20T05:52:25.261" v="7366" actId="1076"/>
          <ac:grpSpMkLst>
            <pc:docMk/>
            <pc:sldMk cId="809262613" sldId="310"/>
            <ac:grpSpMk id="3" creationId="{A12CEA57-EF38-8E54-6651-45BB8FEDE3B7}"/>
          </ac:grpSpMkLst>
        </pc:grpChg>
      </pc:sldChg>
      <pc:sldChg chg="add del">
        <pc:chgData name="Kristi Zychowka" userId="75082ace-5425-451e-8ce2-6fb217b0d6a7" providerId="ADAL" clId="{8ACCEECA-ED3B-46F0-8BA5-267CBCBD9BAD}" dt="2026-10-20T05:41:56.833" v="6765" actId="2696"/>
        <pc:sldMkLst>
          <pc:docMk/>
          <pc:sldMk cId="1924113797" sldId="310"/>
        </pc:sldMkLst>
      </pc:sldChg>
      <pc:sldChg chg="addSp delSp modSp add mod ord">
        <pc:chgData name="Kristi Zychowka" userId="75082ace-5425-451e-8ce2-6fb217b0d6a7" providerId="ADAL" clId="{8ACCEECA-ED3B-46F0-8BA5-267CBCBD9BAD}" dt="2026-10-20T17:07:55.507" v="12740" actId="20577"/>
        <pc:sldMkLst>
          <pc:docMk/>
          <pc:sldMk cId="4214751466" sldId="311"/>
        </pc:sldMkLst>
        <pc:spChg chg="mod">
          <ac:chgData name="Kristi Zychowka" userId="75082ace-5425-451e-8ce2-6fb217b0d6a7" providerId="ADAL" clId="{8ACCEECA-ED3B-46F0-8BA5-267CBCBD9BAD}" dt="2026-10-20T15:11:45.579" v="9428" actId="20577"/>
          <ac:spMkLst>
            <pc:docMk/>
            <pc:sldMk cId="4214751466" sldId="311"/>
            <ac:spMk id="9" creationId="{EA612035-D310-2575-3FDE-E6E795C3E10C}"/>
          </ac:spMkLst>
        </pc:spChg>
        <pc:spChg chg="add del mod">
          <ac:chgData name="Kristi Zychowka" userId="75082ace-5425-451e-8ce2-6fb217b0d6a7" providerId="ADAL" clId="{8ACCEECA-ED3B-46F0-8BA5-267CBCBD9BAD}" dt="2026-10-20T17:07:55.507" v="12740" actId="20577"/>
          <ac:spMkLst>
            <pc:docMk/>
            <pc:sldMk cId="4214751466" sldId="311"/>
            <ac:spMk id="11" creationId="{2F993D93-39DE-5A84-3AC6-36144329F4EF}"/>
          </ac:spMkLst>
        </pc:spChg>
        <pc:grpChg chg="mod">
          <ac:chgData name="Kristi Zychowka" userId="75082ace-5425-451e-8ce2-6fb217b0d6a7" providerId="ADAL" clId="{8ACCEECA-ED3B-46F0-8BA5-267CBCBD9BAD}" dt="2026-10-20T15:15:56.121" v="9902" actId="1076"/>
          <ac:grpSpMkLst>
            <pc:docMk/>
            <pc:sldMk cId="4214751466" sldId="311"/>
            <ac:grpSpMk id="3" creationId="{6014AE3D-083A-2FC8-15F3-20780EF56468}"/>
          </ac:grpSpMkLst>
        </pc:grpChg>
      </pc:sldChg>
      <pc:sldChg chg="addSp delSp modSp add del mod ord">
        <pc:chgData name="Kristi Zychowka" userId="75082ace-5425-451e-8ce2-6fb217b0d6a7" providerId="ADAL" clId="{8ACCEECA-ED3B-46F0-8BA5-267CBCBD9BAD}" dt="2026-10-20T14:36:37.027" v="8631" actId="20577"/>
        <pc:sldMkLst>
          <pc:docMk/>
          <pc:sldMk cId="2410680689" sldId="312"/>
        </pc:sldMkLst>
        <pc:spChg chg="mod">
          <ac:chgData name="Kristi Zychowka" userId="75082ace-5425-451e-8ce2-6fb217b0d6a7" providerId="ADAL" clId="{8ACCEECA-ED3B-46F0-8BA5-267CBCBD9BAD}" dt="2026-10-20T14:36:37.027" v="8631" actId="20577"/>
          <ac:spMkLst>
            <pc:docMk/>
            <pc:sldMk cId="2410680689" sldId="312"/>
            <ac:spMk id="6" creationId="{6C04E64B-8517-1CEE-8DE4-C2CE42F611ED}"/>
          </ac:spMkLst>
        </pc:spChg>
        <pc:spChg chg="mod">
          <ac:chgData name="Kristi Zychowka" userId="75082ace-5425-451e-8ce2-6fb217b0d6a7" providerId="ADAL" clId="{8ACCEECA-ED3B-46F0-8BA5-267CBCBD9BAD}" dt="2026-10-20T14:06:34.247" v="8481" actId="1076"/>
          <ac:spMkLst>
            <pc:docMk/>
            <pc:sldMk cId="2410680689" sldId="312"/>
            <ac:spMk id="7" creationId="{5BCD6C11-562B-B43D-92F4-7384C5B80E3C}"/>
          </ac:spMkLst>
        </pc:spChg>
        <pc:spChg chg="del">
          <ac:chgData name="Kristi Zychowka" userId="75082ace-5425-451e-8ce2-6fb217b0d6a7" providerId="ADAL" clId="{8ACCEECA-ED3B-46F0-8BA5-267CBCBD9BAD}" dt="2026-10-20T14:05:38.056" v="8467" actId="478"/>
          <ac:spMkLst>
            <pc:docMk/>
            <pc:sldMk cId="2410680689" sldId="312"/>
            <ac:spMk id="8" creationId="{BCA16F55-06FA-A7FF-19C3-95B2A628E814}"/>
          </ac:spMkLst>
        </pc:spChg>
        <pc:picChg chg="add del mod">
          <ac:chgData name="Kristi Zychowka" userId="75082ace-5425-451e-8ce2-6fb217b0d6a7" providerId="ADAL" clId="{8ACCEECA-ED3B-46F0-8BA5-267CBCBD9BAD}" dt="2026-10-20T14:06:31.117" v="8480" actId="478"/>
          <ac:picMkLst>
            <pc:docMk/>
            <pc:sldMk cId="2410680689" sldId="312"/>
            <ac:picMk id="10" creationId="{8F82F310-82E2-261A-A0B6-4038064820CF}"/>
          </ac:picMkLst>
        </pc:picChg>
      </pc:sldChg>
      <pc:sldChg chg="modSp add mod">
        <pc:chgData name="Kristi Zychowka" userId="75082ace-5425-451e-8ce2-6fb217b0d6a7" providerId="ADAL" clId="{8ACCEECA-ED3B-46F0-8BA5-267CBCBD9BAD}" dt="2026-10-20T16:24:36.411" v="11754" actId="113"/>
        <pc:sldMkLst>
          <pc:docMk/>
          <pc:sldMk cId="202566756" sldId="313"/>
        </pc:sldMkLst>
        <pc:spChg chg="mod">
          <ac:chgData name="Kristi Zychowka" userId="75082ace-5425-451e-8ce2-6fb217b0d6a7" providerId="ADAL" clId="{8ACCEECA-ED3B-46F0-8BA5-267CBCBD9BAD}" dt="2026-10-20T14:59:56.643" v="9055" actId="14100"/>
          <ac:spMkLst>
            <pc:docMk/>
            <pc:sldMk cId="202566756" sldId="313"/>
            <ac:spMk id="8" creationId="{C7BA8EE0-55D8-800A-B7D7-844FAE986F9A}"/>
          </ac:spMkLst>
        </pc:spChg>
        <pc:spChg chg="mod">
          <ac:chgData name="Kristi Zychowka" userId="75082ace-5425-451e-8ce2-6fb217b0d6a7" providerId="ADAL" clId="{8ACCEECA-ED3B-46F0-8BA5-267CBCBD9BAD}" dt="2026-10-20T16:21:01.456" v="11701" actId="20577"/>
          <ac:spMkLst>
            <pc:docMk/>
            <pc:sldMk cId="202566756" sldId="313"/>
            <ac:spMk id="9" creationId="{1A0F74BF-9A22-8788-C55C-88228D8E67A0}"/>
          </ac:spMkLst>
        </pc:spChg>
        <pc:spChg chg="mod">
          <ac:chgData name="Kristi Zychowka" userId="75082ace-5425-451e-8ce2-6fb217b0d6a7" providerId="ADAL" clId="{8ACCEECA-ED3B-46F0-8BA5-267CBCBD9BAD}" dt="2026-10-20T16:24:36.411" v="11754" actId="113"/>
          <ac:spMkLst>
            <pc:docMk/>
            <pc:sldMk cId="202566756" sldId="313"/>
            <ac:spMk id="10" creationId="{CC8E203F-DE4B-ED89-AE1E-9D3CEAE47DE5}"/>
          </ac:spMkLst>
        </pc:spChg>
        <pc:grpChg chg="mod">
          <ac:chgData name="Kristi Zychowka" userId="75082ace-5425-451e-8ce2-6fb217b0d6a7" providerId="ADAL" clId="{8ACCEECA-ED3B-46F0-8BA5-267CBCBD9BAD}" dt="2026-10-20T16:24:16.702" v="11753" actId="1076"/>
          <ac:grpSpMkLst>
            <pc:docMk/>
            <pc:sldMk cId="202566756" sldId="313"/>
            <ac:grpSpMk id="3" creationId="{ADC570F5-5E48-E2E0-AAC4-B2B991B0CE85}"/>
          </ac:grpSpMkLst>
        </pc:grpChg>
      </pc:sldChg>
      <pc:sldChg chg="addSp delSp modSp add mod ord">
        <pc:chgData name="Kristi Zychowka" userId="75082ace-5425-451e-8ce2-6fb217b0d6a7" providerId="ADAL" clId="{8ACCEECA-ED3B-46F0-8BA5-267CBCBD9BAD}" dt="2026-10-20T16:09:24.639" v="11347" actId="207"/>
        <pc:sldMkLst>
          <pc:docMk/>
          <pc:sldMk cId="1468136184" sldId="314"/>
        </pc:sldMkLst>
        <pc:spChg chg="mod">
          <ac:chgData name="Kristi Zychowka" userId="75082ace-5425-451e-8ce2-6fb217b0d6a7" providerId="ADAL" clId="{8ACCEECA-ED3B-46F0-8BA5-267CBCBD9BAD}" dt="2026-10-20T15:52:13.157" v="10776" actId="14100"/>
          <ac:spMkLst>
            <pc:docMk/>
            <pc:sldMk cId="1468136184" sldId="314"/>
            <ac:spMk id="2" creationId="{B16A8D07-426A-530E-6D25-4F63950C0CF9}"/>
          </ac:spMkLst>
        </pc:spChg>
        <pc:spChg chg="mod">
          <ac:chgData name="Kristi Zychowka" userId="75082ace-5425-451e-8ce2-6fb217b0d6a7" providerId="ADAL" clId="{8ACCEECA-ED3B-46F0-8BA5-267CBCBD9BAD}" dt="2026-10-20T14:58:56.402" v="8978" actId="14100"/>
          <ac:spMkLst>
            <pc:docMk/>
            <pc:sldMk cId="1468136184" sldId="314"/>
            <ac:spMk id="8" creationId="{6B26669F-2B8A-39AC-AF18-71E6FD380368}"/>
          </ac:spMkLst>
        </pc:spChg>
        <pc:spChg chg="del">
          <ac:chgData name="Kristi Zychowka" userId="75082ace-5425-451e-8ce2-6fb217b0d6a7" providerId="ADAL" clId="{8ACCEECA-ED3B-46F0-8BA5-267CBCBD9BAD}" dt="2026-10-20T15:43:17.158" v="10641" actId="478"/>
          <ac:spMkLst>
            <pc:docMk/>
            <pc:sldMk cId="1468136184" sldId="314"/>
            <ac:spMk id="9" creationId="{FE3DC17A-51DA-08D3-56E9-338D4EEA9EAC}"/>
          </ac:spMkLst>
        </pc:spChg>
        <pc:spChg chg="mod">
          <ac:chgData name="Kristi Zychowka" userId="75082ace-5425-451e-8ce2-6fb217b0d6a7" providerId="ADAL" clId="{8ACCEECA-ED3B-46F0-8BA5-267CBCBD9BAD}" dt="2026-10-20T15:59:57.500" v="10976" actId="1076"/>
          <ac:spMkLst>
            <pc:docMk/>
            <pc:sldMk cId="1468136184" sldId="314"/>
            <ac:spMk id="10" creationId="{E121D6BA-D783-370D-0868-27AF8B844BFE}"/>
          </ac:spMkLst>
        </pc:spChg>
        <pc:spChg chg="add mod">
          <ac:chgData name="Kristi Zychowka" userId="75082ace-5425-451e-8ce2-6fb217b0d6a7" providerId="ADAL" clId="{8ACCEECA-ED3B-46F0-8BA5-267CBCBD9BAD}" dt="2026-10-20T16:09:24.639" v="11347" actId="207"/>
          <ac:spMkLst>
            <pc:docMk/>
            <pc:sldMk cId="1468136184" sldId="314"/>
            <ac:spMk id="12" creationId="{F33EED09-E34E-6D21-59F0-F96B3E882187}"/>
          </ac:spMkLst>
        </pc:spChg>
      </pc:sldChg>
      <pc:sldChg chg="modSp add mod">
        <pc:chgData name="Kristi Zychowka" userId="75082ace-5425-451e-8ce2-6fb217b0d6a7" providerId="ADAL" clId="{8ACCEECA-ED3B-46F0-8BA5-267CBCBD9BAD}" dt="2026-10-20T16:11:37.624" v="11381" actId="20577"/>
        <pc:sldMkLst>
          <pc:docMk/>
          <pc:sldMk cId="360576306" sldId="315"/>
        </pc:sldMkLst>
        <pc:spChg chg="mod">
          <ac:chgData name="Kristi Zychowka" userId="75082ace-5425-451e-8ce2-6fb217b0d6a7" providerId="ADAL" clId="{8ACCEECA-ED3B-46F0-8BA5-267CBCBD9BAD}" dt="2026-10-20T15:59:03.007" v="10972" actId="14100"/>
          <ac:spMkLst>
            <pc:docMk/>
            <pc:sldMk cId="360576306" sldId="315"/>
            <ac:spMk id="2" creationId="{903BB9D7-CE3B-D459-F0FA-52C0D04D8E71}"/>
          </ac:spMkLst>
        </pc:spChg>
        <pc:spChg chg="mod">
          <ac:chgData name="Kristi Zychowka" userId="75082ace-5425-451e-8ce2-6fb217b0d6a7" providerId="ADAL" clId="{8ACCEECA-ED3B-46F0-8BA5-267CBCBD9BAD}" dt="2026-10-20T14:59:20.144" v="9007" actId="14100"/>
          <ac:spMkLst>
            <pc:docMk/>
            <pc:sldMk cId="360576306" sldId="315"/>
            <ac:spMk id="8" creationId="{0C25520A-AD39-EB96-110B-06FC22246F68}"/>
          </ac:spMkLst>
        </pc:spChg>
        <pc:spChg chg="mod">
          <ac:chgData name="Kristi Zychowka" userId="75082ace-5425-451e-8ce2-6fb217b0d6a7" providerId="ADAL" clId="{8ACCEECA-ED3B-46F0-8BA5-267CBCBD9BAD}" dt="2026-10-20T16:07:58.109" v="11336" actId="207"/>
          <ac:spMkLst>
            <pc:docMk/>
            <pc:sldMk cId="360576306" sldId="315"/>
            <ac:spMk id="9" creationId="{161D2721-45F1-1B45-B307-60C0C235931F}"/>
          </ac:spMkLst>
        </pc:spChg>
        <pc:spChg chg="mod">
          <ac:chgData name="Kristi Zychowka" userId="75082ace-5425-451e-8ce2-6fb217b0d6a7" providerId="ADAL" clId="{8ACCEECA-ED3B-46F0-8BA5-267CBCBD9BAD}" dt="2026-10-20T16:11:37.624" v="11381" actId="20577"/>
          <ac:spMkLst>
            <pc:docMk/>
            <pc:sldMk cId="360576306" sldId="315"/>
            <ac:spMk id="10" creationId="{912960D5-388A-3A7A-9954-14728676BCF4}"/>
          </ac:spMkLst>
        </pc:spChg>
      </pc:sldChg>
      <pc:sldChg chg="new del">
        <pc:chgData name="Kristi Zychowka" userId="75082ace-5425-451e-8ce2-6fb217b0d6a7" providerId="ADAL" clId="{8ACCEECA-ED3B-46F0-8BA5-267CBCBD9BAD}" dt="2026-10-20T14:57:56.887" v="8932" actId="680"/>
        <pc:sldMkLst>
          <pc:docMk/>
          <pc:sldMk cId="3178924200" sldId="315"/>
        </pc:sldMkLst>
      </pc:sldChg>
      <pc:sldChg chg="modSp add mod">
        <pc:chgData name="Kristi Zychowka" userId="75082ace-5425-451e-8ce2-6fb217b0d6a7" providerId="ADAL" clId="{8ACCEECA-ED3B-46F0-8BA5-267CBCBD9BAD}" dt="2026-10-20T16:08:48.990" v="11338" actId="207"/>
        <pc:sldMkLst>
          <pc:docMk/>
          <pc:sldMk cId="1649601716" sldId="316"/>
        </pc:sldMkLst>
        <pc:spChg chg="mod">
          <ac:chgData name="Kristi Zychowka" userId="75082ace-5425-451e-8ce2-6fb217b0d6a7" providerId="ADAL" clId="{8ACCEECA-ED3B-46F0-8BA5-267CBCBD9BAD}" dt="2026-10-20T16:08:48.990" v="11338" actId="207"/>
          <ac:spMkLst>
            <pc:docMk/>
            <pc:sldMk cId="1649601716" sldId="316"/>
            <ac:spMk id="9" creationId="{4F3E10CC-A0BC-257A-6C90-2DE65C890FF6}"/>
          </ac:spMkLst>
        </pc:spChg>
      </pc:sldChg>
      <pc:sldChg chg="modSp add mod">
        <pc:chgData name="Kristi Zychowka" userId="75082ace-5425-451e-8ce2-6fb217b0d6a7" providerId="ADAL" clId="{8ACCEECA-ED3B-46F0-8BA5-267CBCBD9BAD}" dt="2026-10-20T17:10:47.470" v="12749" actId="20577"/>
        <pc:sldMkLst>
          <pc:docMk/>
          <pc:sldMk cId="2053129548" sldId="317"/>
        </pc:sldMkLst>
        <pc:spChg chg="mod">
          <ac:chgData name="Kristi Zychowka" userId="75082ace-5425-451e-8ce2-6fb217b0d6a7" providerId="ADAL" clId="{8ACCEECA-ED3B-46F0-8BA5-267CBCBD9BAD}" dt="2026-10-20T17:10:47.470" v="12749" actId="20577"/>
          <ac:spMkLst>
            <pc:docMk/>
            <pc:sldMk cId="2053129548" sldId="317"/>
            <ac:spMk id="11" creationId="{494A6BCD-7A09-A351-2C40-BEBD3604531D}"/>
          </ac:spMkLst>
        </pc:spChg>
      </pc:sldChg>
      <pc:sldChg chg="modSp add mod ord">
        <pc:chgData name="Kristi Zychowka" userId="75082ace-5425-451e-8ce2-6fb217b0d6a7" providerId="ADAL" clId="{8ACCEECA-ED3B-46F0-8BA5-267CBCBD9BAD}" dt="2026-10-20T18:14:29.033" v="13607"/>
        <pc:sldMkLst>
          <pc:docMk/>
          <pc:sldMk cId="196422042" sldId="318"/>
        </pc:sldMkLst>
        <pc:spChg chg="mod">
          <ac:chgData name="Kristi Zychowka" userId="75082ace-5425-451e-8ce2-6fb217b0d6a7" providerId="ADAL" clId="{8ACCEECA-ED3B-46F0-8BA5-267CBCBD9BAD}" dt="2026-10-20T18:08:43.757" v="13319" actId="14100"/>
          <ac:spMkLst>
            <pc:docMk/>
            <pc:sldMk cId="196422042" sldId="318"/>
            <ac:spMk id="2" creationId="{EB9C2925-F42F-10E3-F5E0-A602C338F965}"/>
          </ac:spMkLst>
        </pc:spChg>
        <pc:spChg chg="mod">
          <ac:chgData name="Kristi Zychowka" userId="75082ace-5425-451e-8ce2-6fb217b0d6a7" providerId="ADAL" clId="{8ACCEECA-ED3B-46F0-8BA5-267CBCBD9BAD}" dt="2026-10-20T18:09:17.208" v="13363" actId="20577"/>
          <ac:spMkLst>
            <pc:docMk/>
            <pc:sldMk cId="196422042" sldId="318"/>
            <ac:spMk id="9" creationId="{E3924CFB-B38C-BA71-C0D0-33A9043F26E3}"/>
          </ac:spMkLst>
        </pc:spChg>
        <pc:spChg chg="mod">
          <ac:chgData name="Kristi Zychowka" userId="75082ace-5425-451e-8ce2-6fb217b0d6a7" providerId="ADAL" clId="{8ACCEECA-ED3B-46F0-8BA5-267CBCBD9BAD}" dt="2026-10-20T18:14:18.417" v="13605" actId="948"/>
          <ac:spMkLst>
            <pc:docMk/>
            <pc:sldMk cId="196422042" sldId="318"/>
            <ac:spMk id="10" creationId="{3FA24353-4301-5B41-5CD8-C25760BE0390}"/>
          </ac:spMkLst>
        </pc:spChg>
        <pc:grpChg chg="mod">
          <ac:chgData name="Kristi Zychowka" userId="75082ace-5425-451e-8ce2-6fb217b0d6a7" providerId="ADAL" clId="{8ACCEECA-ED3B-46F0-8BA5-267CBCBD9BAD}" dt="2026-10-20T18:14:10.885" v="13604" actId="1076"/>
          <ac:grpSpMkLst>
            <pc:docMk/>
            <pc:sldMk cId="196422042" sldId="318"/>
            <ac:grpSpMk id="3" creationId="{A808F1CC-228C-878D-5AC9-C969FDE09550}"/>
          </ac:grpSpMkLst>
        </pc:grpChg>
      </pc:sldChg>
      <pc:sldChg chg="modSp add mod">
        <pc:chgData name="Kristi Zychowka" userId="75082ace-5425-451e-8ce2-6fb217b0d6a7" providerId="ADAL" clId="{8ACCEECA-ED3B-46F0-8BA5-267CBCBD9BAD}" dt="2026-10-20T15:34:58.458" v="10401" actId="1076"/>
        <pc:sldMkLst>
          <pc:docMk/>
          <pc:sldMk cId="3014044594" sldId="319"/>
        </pc:sldMkLst>
        <pc:spChg chg="mod">
          <ac:chgData name="Kristi Zychowka" userId="75082ace-5425-451e-8ce2-6fb217b0d6a7" providerId="ADAL" clId="{8ACCEECA-ED3B-46F0-8BA5-267CBCBD9BAD}" dt="2026-10-20T15:34:58.458" v="10401" actId="1076"/>
          <ac:spMkLst>
            <pc:docMk/>
            <pc:sldMk cId="3014044594" sldId="319"/>
            <ac:spMk id="6" creationId="{C6005B39-BE87-D7D4-3D20-EBE969BFBF48}"/>
          </ac:spMkLst>
        </pc:spChg>
        <pc:spChg chg="mod">
          <ac:chgData name="Kristi Zychowka" userId="75082ace-5425-451e-8ce2-6fb217b0d6a7" providerId="ADAL" clId="{8ACCEECA-ED3B-46F0-8BA5-267CBCBD9BAD}" dt="2026-10-20T15:34:53.426" v="10399" actId="20577"/>
          <ac:spMkLst>
            <pc:docMk/>
            <pc:sldMk cId="3014044594" sldId="319"/>
            <ac:spMk id="8" creationId="{3104743D-D2FA-F67E-6A80-19AF14BA51B1}"/>
          </ac:spMkLst>
        </pc:spChg>
      </pc:sldChg>
      <pc:sldChg chg="addSp delSp modSp add mod">
        <pc:chgData name="Kristi Zychowka" userId="75082ace-5425-451e-8ce2-6fb217b0d6a7" providerId="ADAL" clId="{8ACCEECA-ED3B-46F0-8BA5-267CBCBD9BAD}" dt="2026-10-20T15:41:12.108" v="10587" actId="1076"/>
        <pc:sldMkLst>
          <pc:docMk/>
          <pc:sldMk cId="3937807026" sldId="320"/>
        </pc:sldMkLst>
        <pc:spChg chg="mod">
          <ac:chgData name="Kristi Zychowka" userId="75082ace-5425-451e-8ce2-6fb217b0d6a7" providerId="ADAL" clId="{8ACCEECA-ED3B-46F0-8BA5-267CBCBD9BAD}" dt="2026-10-20T15:39:32.066" v="10491" actId="1076"/>
          <ac:spMkLst>
            <pc:docMk/>
            <pc:sldMk cId="3937807026" sldId="320"/>
            <ac:spMk id="6" creationId="{AE671093-39F5-97B8-198E-5277156CF811}"/>
          </ac:spMkLst>
        </pc:spChg>
        <pc:spChg chg="del">
          <ac:chgData name="Kristi Zychowka" userId="75082ace-5425-451e-8ce2-6fb217b0d6a7" providerId="ADAL" clId="{8ACCEECA-ED3B-46F0-8BA5-267CBCBD9BAD}" dt="2026-10-20T15:36:23.063" v="10462" actId="478"/>
          <ac:spMkLst>
            <pc:docMk/>
            <pc:sldMk cId="3937807026" sldId="320"/>
            <ac:spMk id="7" creationId="{563A979C-25C2-2DC6-F50E-85E393FCF1E3}"/>
          </ac:spMkLst>
        </pc:spChg>
        <pc:spChg chg="del mod">
          <ac:chgData name="Kristi Zychowka" userId="75082ace-5425-451e-8ce2-6fb217b0d6a7" providerId="ADAL" clId="{8ACCEECA-ED3B-46F0-8BA5-267CBCBD9BAD}" dt="2026-10-20T15:38:57.636" v="10480"/>
          <ac:spMkLst>
            <pc:docMk/>
            <pc:sldMk cId="3937807026" sldId="320"/>
            <ac:spMk id="8" creationId="{9EC606D1-6A8B-2249-D39E-0AEA88851423}"/>
          </ac:spMkLst>
        </pc:spChg>
        <pc:spChg chg="add mod">
          <ac:chgData name="Kristi Zychowka" userId="75082ace-5425-451e-8ce2-6fb217b0d6a7" providerId="ADAL" clId="{8ACCEECA-ED3B-46F0-8BA5-267CBCBD9BAD}" dt="2026-10-20T15:41:12.108" v="10587" actId="1076"/>
          <ac:spMkLst>
            <pc:docMk/>
            <pc:sldMk cId="3937807026" sldId="320"/>
            <ac:spMk id="14" creationId="{D188D500-7F6C-71A9-E893-48B16843B8B1}"/>
          </ac:spMkLst>
        </pc:spChg>
        <pc:picChg chg="add mod">
          <ac:chgData name="Kristi Zychowka" userId="75082ace-5425-451e-8ce2-6fb217b0d6a7" providerId="ADAL" clId="{8ACCEECA-ED3B-46F0-8BA5-267CBCBD9BAD}" dt="2026-10-20T15:38:02.219" v="10475" actId="14100"/>
          <ac:picMkLst>
            <pc:docMk/>
            <pc:sldMk cId="3937807026" sldId="320"/>
            <ac:picMk id="10" creationId="{D1AEB65E-F2C2-AFEE-81E8-8969F9E732B6}"/>
          </ac:picMkLst>
        </pc:picChg>
        <pc:picChg chg="add del mod">
          <ac:chgData name="Kristi Zychowka" userId="75082ace-5425-451e-8ce2-6fb217b0d6a7" providerId="ADAL" clId="{8ACCEECA-ED3B-46F0-8BA5-267CBCBD9BAD}" dt="2026-10-20T15:39:27.512" v="10488" actId="22"/>
          <ac:picMkLst>
            <pc:docMk/>
            <pc:sldMk cId="3937807026" sldId="320"/>
            <ac:picMk id="12" creationId="{3D234391-6DD9-9DB4-AA42-98C489D90666}"/>
          </ac:picMkLst>
        </pc:picChg>
      </pc:sldChg>
      <pc:sldChg chg="addSp modSp add mod">
        <pc:chgData name="Kristi Zychowka" userId="75082ace-5425-451e-8ce2-6fb217b0d6a7" providerId="ADAL" clId="{8ACCEECA-ED3B-46F0-8BA5-267CBCBD9BAD}" dt="2026-10-20T16:09:29.014" v="11348" actId="207"/>
        <pc:sldMkLst>
          <pc:docMk/>
          <pc:sldMk cId="255678296" sldId="321"/>
        </pc:sldMkLst>
        <pc:spChg chg="mod">
          <ac:chgData name="Kristi Zychowka" userId="75082ace-5425-451e-8ce2-6fb217b0d6a7" providerId="ADAL" clId="{8ACCEECA-ED3B-46F0-8BA5-267CBCBD9BAD}" dt="2026-10-20T15:58:49.790" v="10970" actId="14100"/>
          <ac:spMkLst>
            <pc:docMk/>
            <pc:sldMk cId="255678296" sldId="321"/>
            <ac:spMk id="2" creationId="{75956723-A6ED-C1D2-4F81-3536FA3815F7}"/>
          </ac:spMkLst>
        </pc:spChg>
        <pc:spChg chg="mod">
          <ac:chgData name="Kristi Zychowka" userId="75082ace-5425-451e-8ce2-6fb217b0d6a7" providerId="ADAL" clId="{8ACCEECA-ED3B-46F0-8BA5-267CBCBD9BAD}" dt="2026-10-20T15:57:00.541" v="10930" actId="6549"/>
          <ac:spMkLst>
            <pc:docMk/>
            <pc:sldMk cId="255678296" sldId="321"/>
            <ac:spMk id="10" creationId="{3C5749FA-AC75-C248-F58D-B6C55859803D}"/>
          </ac:spMkLst>
        </pc:spChg>
        <pc:spChg chg="add mod">
          <ac:chgData name="Kristi Zychowka" userId="75082ace-5425-451e-8ce2-6fb217b0d6a7" providerId="ADAL" clId="{8ACCEECA-ED3B-46F0-8BA5-267CBCBD9BAD}" dt="2026-10-20T16:09:29.014" v="11348" actId="207"/>
          <ac:spMkLst>
            <pc:docMk/>
            <pc:sldMk cId="255678296" sldId="321"/>
            <ac:spMk id="13" creationId="{219466D6-3627-6CD1-E6E1-F9A34EF24ECA}"/>
          </ac:spMkLst>
        </pc:spChg>
        <pc:picChg chg="add mod">
          <ac:chgData name="Kristi Zychowka" userId="75082ace-5425-451e-8ce2-6fb217b0d6a7" providerId="ADAL" clId="{8ACCEECA-ED3B-46F0-8BA5-267CBCBD9BAD}" dt="2026-10-20T15:57:42.789" v="10966" actId="14100"/>
          <ac:picMkLst>
            <pc:docMk/>
            <pc:sldMk cId="255678296" sldId="321"/>
            <ac:picMk id="11" creationId="{BCD55D1E-6BC7-09D7-6332-2C14D7FDA40D}"/>
          </ac:picMkLst>
        </pc:picChg>
      </pc:sldChg>
      <pc:sldChg chg="addSp delSp modSp add mod">
        <pc:chgData name="Kristi Zychowka" userId="75082ace-5425-451e-8ce2-6fb217b0d6a7" providerId="ADAL" clId="{8ACCEECA-ED3B-46F0-8BA5-267CBCBD9BAD}" dt="2026-10-20T16:09:19.138" v="11345" actId="207"/>
        <pc:sldMkLst>
          <pc:docMk/>
          <pc:sldMk cId="872028326" sldId="322"/>
        </pc:sldMkLst>
        <pc:spChg chg="mod">
          <ac:chgData name="Kristi Zychowka" userId="75082ace-5425-451e-8ce2-6fb217b0d6a7" providerId="ADAL" clId="{8ACCEECA-ED3B-46F0-8BA5-267CBCBD9BAD}" dt="2026-10-20T16:00:41.222" v="10983" actId="14100"/>
          <ac:spMkLst>
            <pc:docMk/>
            <pc:sldMk cId="872028326" sldId="322"/>
            <ac:spMk id="2" creationId="{F5A6EDA3-E4E9-9592-1D09-CDA9423F27E2}"/>
          </ac:spMkLst>
        </pc:spChg>
        <pc:spChg chg="mod">
          <ac:chgData name="Kristi Zychowka" userId="75082ace-5425-451e-8ce2-6fb217b0d6a7" providerId="ADAL" clId="{8ACCEECA-ED3B-46F0-8BA5-267CBCBD9BAD}" dt="2026-10-20T15:52:02.574" v="10774" actId="1076"/>
          <ac:spMkLst>
            <pc:docMk/>
            <pc:sldMk cId="872028326" sldId="322"/>
            <ac:spMk id="4" creationId="{BA9BF48D-D9CE-727F-6A0F-1A1D88AADC0F}"/>
          </ac:spMkLst>
        </pc:spChg>
        <pc:spChg chg="del">
          <ac:chgData name="Kristi Zychowka" userId="75082ace-5425-451e-8ce2-6fb217b0d6a7" providerId="ADAL" clId="{8ACCEECA-ED3B-46F0-8BA5-267CBCBD9BAD}" dt="2026-10-20T15:51:23.014" v="10773" actId="478"/>
          <ac:spMkLst>
            <pc:docMk/>
            <pc:sldMk cId="872028326" sldId="322"/>
            <ac:spMk id="10" creationId="{96651DCF-EC06-3ED5-5EDA-6691DB34875A}"/>
          </ac:spMkLst>
        </pc:spChg>
        <pc:spChg chg="add mod">
          <ac:chgData name="Kristi Zychowka" userId="75082ace-5425-451e-8ce2-6fb217b0d6a7" providerId="ADAL" clId="{8ACCEECA-ED3B-46F0-8BA5-267CBCBD9BAD}" dt="2026-10-20T16:03:09.386" v="11063" actId="6549"/>
          <ac:spMkLst>
            <pc:docMk/>
            <pc:sldMk cId="872028326" sldId="322"/>
            <ac:spMk id="11" creationId="{F828D833-05C1-2757-BFCA-67156802746D}"/>
          </ac:spMkLst>
        </pc:spChg>
        <pc:spChg chg="add mod">
          <ac:chgData name="Kristi Zychowka" userId="75082ace-5425-451e-8ce2-6fb217b0d6a7" providerId="ADAL" clId="{8ACCEECA-ED3B-46F0-8BA5-267CBCBD9BAD}" dt="2026-10-20T16:09:19.138" v="11345" actId="207"/>
          <ac:spMkLst>
            <pc:docMk/>
            <pc:sldMk cId="872028326" sldId="322"/>
            <ac:spMk id="13" creationId="{CAD8F3F3-057F-D881-DCB5-409ABF58C816}"/>
          </ac:spMkLst>
        </pc:spChg>
        <pc:grpChg chg="mod">
          <ac:chgData name="Kristi Zychowka" userId="75082ace-5425-451e-8ce2-6fb217b0d6a7" providerId="ADAL" clId="{8ACCEECA-ED3B-46F0-8BA5-267CBCBD9BAD}" dt="2026-10-20T16:01:05.085" v="11003" actId="14100"/>
          <ac:grpSpMkLst>
            <pc:docMk/>
            <pc:sldMk cId="872028326" sldId="322"/>
            <ac:grpSpMk id="3" creationId="{E98D3A9C-101B-4CE1-23DB-86333A2F2144}"/>
          </ac:grpSpMkLst>
        </pc:grpChg>
      </pc:sldChg>
      <pc:sldChg chg="addSp delSp modSp add mod ord">
        <pc:chgData name="Kristi Zychowka" userId="75082ace-5425-451e-8ce2-6fb217b0d6a7" providerId="ADAL" clId="{8ACCEECA-ED3B-46F0-8BA5-267CBCBD9BAD}" dt="2026-10-20T16:29:08.606" v="11814" actId="1076"/>
        <pc:sldMkLst>
          <pc:docMk/>
          <pc:sldMk cId="2415490294" sldId="323"/>
        </pc:sldMkLst>
        <pc:spChg chg="add del mod">
          <ac:chgData name="Kristi Zychowka" userId="75082ace-5425-451e-8ce2-6fb217b0d6a7" providerId="ADAL" clId="{8ACCEECA-ED3B-46F0-8BA5-267CBCBD9BAD}" dt="2026-10-20T16:27:52.200" v="11766" actId="478"/>
          <ac:spMkLst>
            <pc:docMk/>
            <pc:sldMk cId="2415490294" sldId="323"/>
            <ac:spMk id="8" creationId="{BA82E818-8B9C-917E-498D-F9140B1E840A}"/>
          </ac:spMkLst>
        </pc:spChg>
        <pc:spChg chg="add mod">
          <ac:chgData name="Kristi Zychowka" userId="75082ace-5425-451e-8ce2-6fb217b0d6a7" providerId="ADAL" clId="{8ACCEECA-ED3B-46F0-8BA5-267CBCBD9BAD}" dt="2026-10-20T16:29:08.606" v="11814" actId="1076"/>
          <ac:spMkLst>
            <pc:docMk/>
            <pc:sldMk cId="2415490294" sldId="323"/>
            <ac:spMk id="11" creationId="{5B958BAE-A926-57E7-46B6-7F95338A222D}"/>
          </ac:spMkLst>
        </pc:spChg>
        <pc:spChg chg="del mod">
          <ac:chgData name="Kristi Zychowka" userId="75082ace-5425-451e-8ce2-6fb217b0d6a7" providerId="ADAL" clId="{8ACCEECA-ED3B-46F0-8BA5-267CBCBD9BAD}" dt="2026-10-20T16:25:30.672" v="11760" actId="478"/>
          <ac:spMkLst>
            <pc:docMk/>
            <pc:sldMk cId="2415490294" sldId="323"/>
            <ac:spMk id="14" creationId="{39EA0C80-85B0-F875-96C5-1387B5388407}"/>
          </ac:spMkLst>
        </pc:spChg>
        <pc:picChg chg="del">
          <ac:chgData name="Kristi Zychowka" userId="75082ace-5425-451e-8ce2-6fb217b0d6a7" providerId="ADAL" clId="{8ACCEECA-ED3B-46F0-8BA5-267CBCBD9BAD}" dt="2026-10-20T16:25:27.174" v="11759" actId="478"/>
          <ac:picMkLst>
            <pc:docMk/>
            <pc:sldMk cId="2415490294" sldId="323"/>
            <ac:picMk id="10" creationId="{3F0B8A39-1F67-A428-3688-F2C4E814B00B}"/>
          </ac:picMkLst>
        </pc:picChg>
      </pc:sldChg>
      <pc:sldChg chg="addSp delSp modSp add del mod ord">
        <pc:chgData name="Kristi Zychowka" userId="75082ace-5425-451e-8ce2-6fb217b0d6a7" providerId="ADAL" clId="{8ACCEECA-ED3B-46F0-8BA5-267CBCBD9BAD}" dt="2026-10-20T16:51:13.266" v="12609" actId="2696"/>
        <pc:sldMkLst>
          <pc:docMk/>
          <pc:sldMk cId="984788100" sldId="324"/>
        </pc:sldMkLst>
        <pc:spChg chg="del mod">
          <ac:chgData name="Kristi Zychowka" userId="75082ace-5425-451e-8ce2-6fb217b0d6a7" providerId="ADAL" clId="{8ACCEECA-ED3B-46F0-8BA5-267CBCBD9BAD}" dt="2026-10-20T16:50:05.372" v="12509" actId="478"/>
          <ac:spMkLst>
            <pc:docMk/>
            <pc:sldMk cId="984788100" sldId="324"/>
            <ac:spMk id="7" creationId="{9FE6D431-1FEF-C1E0-115D-EC6E7C85F0C1}"/>
          </ac:spMkLst>
        </pc:spChg>
        <pc:spChg chg="mod">
          <ac:chgData name="Kristi Zychowka" userId="75082ace-5425-451e-8ce2-6fb217b0d6a7" providerId="ADAL" clId="{8ACCEECA-ED3B-46F0-8BA5-267CBCBD9BAD}" dt="2026-10-20T16:49:18.208" v="12501" actId="20577"/>
          <ac:spMkLst>
            <pc:docMk/>
            <pc:sldMk cId="984788100" sldId="324"/>
            <ac:spMk id="8" creationId="{8D9CD168-88C0-B299-82D4-1D004D5FED4E}"/>
          </ac:spMkLst>
        </pc:spChg>
        <pc:picChg chg="add del mod">
          <ac:chgData name="Kristi Zychowka" userId="75082ace-5425-451e-8ce2-6fb217b0d6a7" providerId="ADAL" clId="{8ACCEECA-ED3B-46F0-8BA5-267CBCBD9BAD}" dt="2026-10-20T16:50:31.663" v="12514" actId="21"/>
          <ac:picMkLst>
            <pc:docMk/>
            <pc:sldMk cId="984788100" sldId="324"/>
            <ac:picMk id="10" creationId="{E4C83A44-43CE-B8A6-D2BD-0B890347780F}"/>
          </ac:picMkLst>
        </pc:picChg>
      </pc:sldChg>
      <pc:sldChg chg="addSp delSp modSp add mod ord">
        <pc:chgData name="Kristi Zychowka" userId="75082ace-5425-451e-8ce2-6fb217b0d6a7" providerId="ADAL" clId="{8ACCEECA-ED3B-46F0-8BA5-267CBCBD9BAD}" dt="2026-10-20T17:29:37.456" v="12834" actId="207"/>
        <pc:sldMkLst>
          <pc:docMk/>
          <pc:sldMk cId="239640652" sldId="325"/>
        </pc:sldMkLst>
        <pc:spChg chg="mod">
          <ac:chgData name="Kristi Zychowka" userId="75082ace-5425-451e-8ce2-6fb217b0d6a7" providerId="ADAL" clId="{8ACCEECA-ED3B-46F0-8BA5-267CBCBD9BAD}" dt="2026-10-20T17:29:37.456" v="12834" actId="207"/>
          <ac:spMkLst>
            <pc:docMk/>
            <pc:sldMk cId="239640652" sldId="325"/>
            <ac:spMk id="6" creationId="{FD3BC089-A2F1-7690-EF19-C35C32BDE0AA}"/>
          </ac:spMkLst>
        </pc:spChg>
        <pc:spChg chg="mod">
          <ac:chgData name="Kristi Zychowka" userId="75082ace-5425-451e-8ce2-6fb217b0d6a7" providerId="ADAL" clId="{8ACCEECA-ED3B-46F0-8BA5-267CBCBD9BAD}" dt="2026-10-20T17:11:27.474" v="12817" actId="20577"/>
          <ac:spMkLst>
            <pc:docMk/>
            <pc:sldMk cId="239640652" sldId="325"/>
            <ac:spMk id="11" creationId="{5F6953DA-CCDB-1863-7AD4-596CB54144BF}"/>
          </ac:spMkLst>
        </pc:spChg>
        <pc:picChg chg="add del mod">
          <ac:chgData name="Kristi Zychowka" userId="75082ace-5425-451e-8ce2-6fb217b0d6a7" providerId="ADAL" clId="{8ACCEECA-ED3B-46F0-8BA5-267CBCBD9BAD}" dt="2026-10-20T17:11:32.979" v="12820" actId="478"/>
          <ac:picMkLst>
            <pc:docMk/>
            <pc:sldMk cId="239640652" sldId="325"/>
            <ac:picMk id="8" creationId="{5F014428-BB3D-497C-D66C-D7F2E3FFCFF8}"/>
          </ac:picMkLst>
        </pc:picChg>
      </pc:sldChg>
      <pc:sldChg chg="modSp add mod">
        <pc:chgData name="Kristi Zychowka" userId="75082ace-5425-451e-8ce2-6fb217b0d6a7" providerId="ADAL" clId="{8ACCEECA-ED3B-46F0-8BA5-267CBCBD9BAD}" dt="2026-10-20T17:29:48.317" v="12835" actId="207"/>
        <pc:sldMkLst>
          <pc:docMk/>
          <pc:sldMk cId="2500367602" sldId="326"/>
        </pc:sldMkLst>
        <pc:spChg chg="mod">
          <ac:chgData name="Kristi Zychowka" userId="75082ace-5425-451e-8ce2-6fb217b0d6a7" providerId="ADAL" clId="{8ACCEECA-ED3B-46F0-8BA5-267CBCBD9BAD}" dt="2026-10-20T17:29:48.317" v="12835" actId="207"/>
          <ac:spMkLst>
            <pc:docMk/>
            <pc:sldMk cId="2500367602" sldId="326"/>
            <ac:spMk id="6" creationId="{57E11948-7E1A-4753-FC1D-541B2D14A06F}"/>
          </ac:spMkLst>
        </pc:spChg>
      </pc:sldChg>
      <pc:sldChg chg="addSp delSp modSp add mod ord">
        <pc:chgData name="Kristi Zychowka" userId="75082ace-5425-451e-8ce2-6fb217b0d6a7" providerId="ADAL" clId="{8ACCEECA-ED3B-46F0-8BA5-267CBCBD9BAD}" dt="2026-10-20T17:48:35.039" v="13224"/>
        <pc:sldMkLst>
          <pc:docMk/>
          <pc:sldMk cId="1104818878" sldId="327"/>
        </pc:sldMkLst>
        <pc:spChg chg="mod">
          <ac:chgData name="Kristi Zychowka" userId="75082ace-5425-451e-8ce2-6fb217b0d6a7" providerId="ADAL" clId="{8ACCEECA-ED3B-46F0-8BA5-267CBCBD9BAD}" dt="2026-10-20T17:47:32.692" v="13209" actId="6549"/>
          <ac:spMkLst>
            <pc:docMk/>
            <pc:sldMk cId="1104818878" sldId="327"/>
            <ac:spMk id="11" creationId="{B31734E5-99EB-80D3-F0A8-DE857A416817}"/>
          </ac:spMkLst>
        </pc:spChg>
        <pc:picChg chg="del">
          <ac:chgData name="Kristi Zychowka" userId="75082ace-5425-451e-8ce2-6fb217b0d6a7" providerId="ADAL" clId="{8ACCEECA-ED3B-46F0-8BA5-267CBCBD9BAD}" dt="2026-10-20T17:48:05.692" v="13215" actId="478"/>
          <ac:picMkLst>
            <pc:docMk/>
            <pc:sldMk cId="1104818878" sldId="327"/>
            <ac:picMk id="8" creationId="{93F2B815-F756-B2BC-B414-1FF73AD98108}"/>
          </ac:picMkLst>
        </pc:picChg>
        <pc:picChg chg="add del mod">
          <ac:chgData name="Kristi Zychowka" userId="75082ace-5425-451e-8ce2-6fb217b0d6a7" providerId="ADAL" clId="{8ACCEECA-ED3B-46F0-8BA5-267CBCBD9BAD}" dt="2026-10-20T17:48:24.536" v="13218" actId="14100"/>
          <ac:picMkLst>
            <pc:docMk/>
            <pc:sldMk cId="1104818878" sldId="327"/>
            <ac:picMk id="9" creationId="{9D457962-0884-D04F-BFD2-2B33E03CE26D}"/>
          </ac:picMkLst>
        </pc:picChg>
      </pc:sldChg>
      <pc:sldChg chg="new del">
        <pc:chgData name="Kristi Zychowka" userId="75082ace-5425-451e-8ce2-6fb217b0d6a7" providerId="ADAL" clId="{8ACCEECA-ED3B-46F0-8BA5-267CBCBD9BAD}" dt="2026-10-20T17:47:08.834" v="13167" actId="2696"/>
        <pc:sldMkLst>
          <pc:docMk/>
          <pc:sldMk cId="1915696794" sldId="327"/>
        </pc:sldMkLst>
      </pc:sldChg>
      <pc:sldChg chg="addSp delSp modSp add mod">
        <pc:chgData name="Kristi Zychowka" userId="75082ace-5425-451e-8ce2-6fb217b0d6a7" providerId="ADAL" clId="{8ACCEECA-ED3B-46F0-8BA5-267CBCBD9BAD}" dt="2026-10-20T18:20:47.140" v="13617" actId="20577"/>
        <pc:sldMkLst>
          <pc:docMk/>
          <pc:sldMk cId="2944804790" sldId="328"/>
        </pc:sldMkLst>
        <pc:spChg chg="mod">
          <ac:chgData name="Kristi Zychowka" userId="75082ace-5425-451e-8ce2-6fb217b0d6a7" providerId="ADAL" clId="{8ACCEECA-ED3B-46F0-8BA5-267CBCBD9BAD}" dt="2026-10-20T18:20:47.140" v="13617" actId="20577"/>
          <ac:spMkLst>
            <pc:docMk/>
            <pc:sldMk cId="2944804790" sldId="328"/>
            <ac:spMk id="2" creationId="{3112FF48-3A3C-9AC9-5F34-9DDD4CFEDA46}"/>
          </ac:spMkLst>
        </pc:spChg>
        <pc:spChg chg="mod">
          <ac:chgData name="Kristi Zychowka" userId="75082ace-5425-451e-8ce2-6fb217b0d6a7" providerId="ADAL" clId="{8ACCEECA-ED3B-46F0-8BA5-267CBCBD9BAD}" dt="2026-10-20T18:04:04.279" v="13304" actId="1076"/>
          <ac:spMkLst>
            <pc:docMk/>
            <pc:sldMk cId="2944804790" sldId="328"/>
            <ac:spMk id="6" creationId="{792C1E46-D6E6-D47B-6BEA-A6ACB7F5252C}"/>
          </ac:spMkLst>
        </pc:spChg>
        <pc:spChg chg="del">
          <ac:chgData name="Kristi Zychowka" userId="75082ace-5425-451e-8ce2-6fb217b0d6a7" providerId="ADAL" clId="{8ACCEECA-ED3B-46F0-8BA5-267CBCBD9BAD}" dt="2026-10-20T17:52:57.549" v="13230" actId="478"/>
          <ac:spMkLst>
            <pc:docMk/>
            <pc:sldMk cId="2944804790" sldId="328"/>
            <ac:spMk id="11" creationId="{6355662D-F624-02D5-3871-ACECE76E328D}"/>
          </ac:spMkLst>
        </pc:spChg>
        <pc:spChg chg="add del mod">
          <ac:chgData name="Kristi Zychowka" userId="75082ace-5425-451e-8ce2-6fb217b0d6a7" providerId="ADAL" clId="{8ACCEECA-ED3B-46F0-8BA5-267CBCBD9BAD}" dt="2026-10-20T17:59:08.105" v="13238" actId="478"/>
          <ac:spMkLst>
            <pc:docMk/>
            <pc:sldMk cId="2944804790" sldId="328"/>
            <ac:spMk id="13" creationId="{67644E85-2455-3E77-CBB5-676F93F30A7E}"/>
          </ac:spMkLst>
        </pc:spChg>
        <pc:picChg chg="add mod">
          <ac:chgData name="Kristi Zychowka" userId="75082ace-5425-451e-8ce2-6fb217b0d6a7" providerId="ADAL" clId="{8ACCEECA-ED3B-46F0-8BA5-267CBCBD9BAD}" dt="2026-10-20T17:59:20.558" v="13240" actId="14100"/>
          <ac:picMkLst>
            <pc:docMk/>
            <pc:sldMk cId="2944804790" sldId="328"/>
            <ac:picMk id="8" creationId="{AB6A26AA-145A-F6D0-FB91-4DADF3BF62B8}"/>
          </ac:picMkLst>
        </pc:picChg>
        <pc:picChg chg="del">
          <ac:chgData name="Kristi Zychowka" userId="75082ace-5425-451e-8ce2-6fb217b0d6a7" providerId="ADAL" clId="{8ACCEECA-ED3B-46F0-8BA5-267CBCBD9BAD}" dt="2026-10-20T17:48:59.612" v="13226" actId="478"/>
          <ac:picMkLst>
            <pc:docMk/>
            <pc:sldMk cId="2944804790" sldId="328"/>
            <ac:picMk id="9" creationId="{F021452A-7A53-0F0A-E4EA-9F339F119A9D}"/>
          </ac:picMkLst>
        </pc:picChg>
        <pc:picChg chg="add mod">
          <ac:chgData name="Kristi Zychowka" userId="75082ace-5425-451e-8ce2-6fb217b0d6a7" providerId="ADAL" clId="{8ACCEECA-ED3B-46F0-8BA5-267CBCBD9BAD}" dt="2026-10-20T18:04:20.197" v="13308" actId="1076"/>
          <ac:picMkLst>
            <pc:docMk/>
            <pc:sldMk cId="2944804790" sldId="328"/>
            <ac:picMk id="12" creationId="{2D7584E3-A570-3346-3AC8-C203C5D54265}"/>
          </ac:picMkLst>
        </pc:picChg>
        <pc:picChg chg="add mod">
          <ac:chgData name="Kristi Zychowka" userId="75082ace-5425-451e-8ce2-6fb217b0d6a7" providerId="ADAL" clId="{8ACCEECA-ED3B-46F0-8BA5-267CBCBD9BAD}" dt="2026-10-20T18:00:18.455" v="13241" actId="931"/>
          <ac:picMkLst>
            <pc:docMk/>
            <pc:sldMk cId="2944804790" sldId="328"/>
            <ac:picMk id="15" creationId="{1F2F7E53-3587-D245-7624-B3F26A35612A}"/>
          </ac:picMkLst>
        </pc:picChg>
        <pc:picChg chg="add mod">
          <ac:chgData name="Kristi Zychowka" userId="75082ace-5425-451e-8ce2-6fb217b0d6a7" providerId="ADAL" clId="{8ACCEECA-ED3B-46F0-8BA5-267CBCBD9BAD}" dt="2026-10-20T18:04:13.237" v="13307" actId="1076"/>
          <ac:picMkLst>
            <pc:docMk/>
            <pc:sldMk cId="2944804790" sldId="328"/>
            <ac:picMk id="17" creationId="{F4DB34A9-65F3-5847-7E04-93930954A522}"/>
          </ac:picMkLst>
        </pc:picChg>
      </pc:sldChg>
      <pc:sldChg chg="add">
        <pc:chgData name="Kristi Zychowka" userId="75082ace-5425-451e-8ce2-6fb217b0d6a7" providerId="ADAL" clId="{8ACCEECA-ED3B-46F0-8BA5-267CBCBD9BAD}" dt="2026-10-20T18:09:03.323" v="13320" actId="2890"/>
        <pc:sldMkLst>
          <pc:docMk/>
          <pc:sldMk cId="2110416059" sldId="329"/>
        </pc:sldMkLst>
      </pc:sldChg>
      <pc:sldMasterChg chg="setBg modSldLayout">
        <pc:chgData name="Kristi Zychowka" userId="75082ace-5425-451e-8ce2-6fb217b0d6a7" providerId="ADAL" clId="{8ACCEECA-ED3B-46F0-8BA5-267CBCBD9BAD}" dt="2026-10-19T16:46:10.542" v="707"/>
        <pc:sldMasterMkLst>
          <pc:docMk/>
          <pc:sldMasterMk cId="0" sldId="2147483648"/>
        </pc:sldMasterMkLst>
        <pc:sldLayoutChg chg="setBg">
          <pc:chgData name="Kristi Zychowka" userId="75082ace-5425-451e-8ce2-6fb217b0d6a7" providerId="ADAL" clId="{8ACCEECA-ED3B-46F0-8BA5-267CBCBD9BAD}" dt="2026-10-19T16:46:10.542" v="707"/>
          <pc:sldLayoutMkLst>
            <pc:docMk/>
            <pc:sldMasterMk cId="0" sldId="2147483648"/>
            <pc:sldLayoutMk cId="0" sldId="2147483649"/>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0"/>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1"/>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2"/>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3"/>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4"/>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5"/>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6"/>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7"/>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8"/>
          </pc:sldLayoutMkLst>
        </pc:sldLayoutChg>
        <pc:sldLayoutChg chg="setBg">
          <pc:chgData name="Kristi Zychowka" userId="75082ace-5425-451e-8ce2-6fb217b0d6a7" providerId="ADAL" clId="{8ACCEECA-ED3B-46F0-8BA5-267CBCBD9BAD}" dt="2026-10-19T16:46:10.542" v="707"/>
          <pc:sldLayoutMkLst>
            <pc:docMk/>
            <pc:sldMasterMk cId="0" sldId="2147483648"/>
            <pc:sldLayoutMk cId="0"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7B6155-96BB-4CBD-947D-8FB33CB4D20D}" type="datetimeFigureOut">
              <a:rPr lang="en-CA" smtClean="0"/>
              <a:t>2026-10-23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1156F7-9A2F-41E4-8A1A-48C24069E86E}" type="slidenum">
              <a:rPr lang="en-CA" smtClean="0"/>
              <a:t>‹#›</a:t>
            </a:fld>
            <a:endParaRPr lang="en-CA"/>
          </a:p>
        </p:txBody>
      </p:sp>
    </p:spTree>
    <p:extLst>
      <p:ext uri="{BB962C8B-B14F-4D97-AF65-F5344CB8AC3E}">
        <p14:creationId xmlns:p14="http://schemas.microsoft.com/office/powerpoint/2010/main" val="3413083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31156F7-9A2F-41E4-8A1A-48C24069E86E}" type="slidenum">
              <a:rPr lang="en-CA" smtClean="0"/>
              <a:t>1</a:t>
            </a:fld>
            <a:endParaRPr lang="en-CA"/>
          </a:p>
        </p:txBody>
      </p:sp>
    </p:spTree>
    <p:extLst>
      <p:ext uri="{BB962C8B-B14F-4D97-AF65-F5344CB8AC3E}">
        <p14:creationId xmlns:p14="http://schemas.microsoft.com/office/powerpoint/2010/main" val="846639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31156F7-9A2F-41E4-8A1A-48C24069E86E}" type="slidenum">
              <a:rPr lang="en-CA" smtClean="0"/>
              <a:t>3</a:t>
            </a:fld>
            <a:endParaRPr lang="en-CA"/>
          </a:p>
        </p:txBody>
      </p:sp>
    </p:spTree>
    <p:extLst>
      <p:ext uri="{BB962C8B-B14F-4D97-AF65-F5344CB8AC3E}">
        <p14:creationId xmlns:p14="http://schemas.microsoft.com/office/powerpoint/2010/main" val="979997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31156F7-9A2F-41E4-8A1A-48C24069E86E}" type="slidenum">
              <a:rPr lang="en-CA" smtClean="0"/>
              <a:t>6</a:t>
            </a:fld>
            <a:endParaRPr lang="en-CA"/>
          </a:p>
        </p:txBody>
      </p:sp>
    </p:spTree>
    <p:extLst>
      <p:ext uri="{BB962C8B-B14F-4D97-AF65-F5344CB8AC3E}">
        <p14:creationId xmlns:p14="http://schemas.microsoft.com/office/powerpoint/2010/main" val="249563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31156F7-9A2F-41E4-8A1A-48C24069E86E}" type="slidenum">
              <a:rPr lang="en-CA" smtClean="0"/>
              <a:t>7</a:t>
            </a:fld>
            <a:endParaRPr lang="en-CA"/>
          </a:p>
        </p:txBody>
      </p:sp>
    </p:spTree>
    <p:extLst>
      <p:ext uri="{BB962C8B-B14F-4D97-AF65-F5344CB8AC3E}">
        <p14:creationId xmlns:p14="http://schemas.microsoft.com/office/powerpoint/2010/main" val="26754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31156F7-9A2F-41E4-8A1A-48C24069E86E}" type="slidenum">
              <a:rPr lang="en-CA" smtClean="0"/>
              <a:t>24</a:t>
            </a:fld>
            <a:endParaRPr lang="en-CA"/>
          </a:p>
        </p:txBody>
      </p:sp>
    </p:spTree>
    <p:extLst>
      <p:ext uri="{BB962C8B-B14F-4D97-AF65-F5344CB8AC3E}">
        <p14:creationId xmlns:p14="http://schemas.microsoft.com/office/powerpoint/2010/main" val="4282084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26/10/23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26/10/23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26/10/23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26/10/23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26/10/23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26/10/23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26/10/23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26/10/23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ised-isde.canada.ca/cipo/trademark-search/srch"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a:stretch>
              <a:fillRect/>
            </a:stretch>
          </a:blipFill>
        </p:spPr>
        <p:txBody>
          <a:bodyPr/>
          <a:lstStyle/>
          <a:p>
            <a:endParaRPr lang="en-CA"/>
          </a:p>
        </p:txBody>
      </p:sp>
      <p:grpSp>
        <p:nvGrpSpPr>
          <p:cNvPr id="3" name="Group 3"/>
          <p:cNvGrpSpPr/>
          <p:nvPr/>
        </p:nvGrpSpPr>
        <p:grpSpPr>
          <a:xfrm>
            <a:off x="1028700" y="1028700"/>
            <a:ext cx="16230600" cy="8229600"/>
            <a:chOff x="0" y="0"/>
            <a:chExt cx="4274726" cy="2167467"/>
          </a:xfrm>
        </p:grpSpPr>
        <p:sp>
          <p:nvSpPr>
            <p:cNvPr id="4" name="Freeform 4"/>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028700" y="1028700"/>
            <a:ext cx="16230600" cy="8229600"/>
          </a:xfrm>
          <a:custGeom>
            <a:avLst/>
            <a:gdLst/>
            <a:ahLst/>
            <a:cxnLst/>
            <a:rect l="l" t="t" r="r" b="b"/>
            <a:pathLst>
              <a:path w="16230600" h="8229600">
                <a:moveTo>
                  <a:pt x="0" y="0"/>
                </a:moveTo>
                <a:lnTo>
                  <a:pt x="16230600" y="0"/>
                </a:lnTo>
                <a:lnTo>
                  <a:pt x="16230600" y="8229600"/>
                </a:lnTo>
                <a:lnTo>
                  <a:pt x="0" y="8229600"/>
                </a:lnTo>
                <a:lnTo>
                  <a:pt x="0" y="0"/>
                </a:lnTo>
                <a:close/>
              </a:path>
            </a:pathLst>
          </a:custGeom>
          <a:blipFill>
            <a:blip r:embed="rId3">
              <a:alphaModFix amt="16000"/>
            </a:blip>
            <a:stretch>
              <a:fillRect l="-6192" t="-16492" r="-6483" b="-31285"/>
            </a:stretch>
          </a:blipFill>
        </p:spPr>
        <p:txBody>
          <a:bodyPr/>
          <a:lstStyle/>
          <a:p>
            <a:endParaRPr lang="en-CA" dirty="0"/>
          </a:p>
        </p:txBody>
      </p:sp>
      <p:sp>
        <p:nvSpPr>
          <p:cNvPr id="7" name="Freeform 7"/>
          <p:cNvSpPr/>
          <p:nvPr/>
        </p:nvSpPr>
        <p:spPr>
          <a:xfrm>
            <a:off x="6629400" y="5897197"/>
            <a:ext cx="4165001" cy="2168186"/>
          </a:xfrm>
          <a:custGeom>
            <a:avLst/>
            <a:gdLst/>
            <a:ahLst/>
            <a:cxnLst/>
            <a:rect l="l" t="t" r="r" b="b"/>
            <a:pathLst>
              <a:path w="4165001" h="2168186">
                <a:moveTo>
                  <a:pt x="0" y="0"/>
                </a:moveTo>
                <a:lnTo>
                  <a:pt x="4165002" y="0"/>
                </a:lnTo>
                <a:lnTo>
                  <a:pt x="4165002" y="2168186"/>
                </a:lnTo>
                <a:lnTo>
                  <a:pt x="0" y="2168186"/>
                </a:lnTo>
                <a:lnTo>
                  <a:pt x="0" y="0"/>
                </a:lnTo>
                <a:close/>
              </a:path>
            </a:pathLst>
          </a:custGeom>
          <a:blipFill>
            <a:blip r:embed="rId4"/>
            <a:stretch>
              <a:fillRect t="-45567" b="-45567"/>
            </a:stretch>
          </a:blipFill>
        </p:spPr>
        <p:txBody>
          <a:bodyPr/>
          <a:lstStyle/>
          <a:p>
            <a:endParaRPr lang="en-CA">
              <a:solidFill>
                <a:schemeClr val="accent5">
                  <a:lumMod val="75000"/>
                </a:schemeClr>
              </a:solidFill>
            </a:endParaRPr>
          </a:p>
        </p:txBody>
      </p:sp>
      <p:sp>
        <p:nvSpPr>
          <p:cNvPr id="8" name="TextBox 8"/>
          <p:cNvSpPr txBox="1"/>
          <p:nvPr/>
        </p:nvSpPr>
        <p:spPr>
          <a:xfrm>
            <a:off x="1752599" y="2846328"/>
            <a:ext cx="14310936" cy="2769989"/>
          </a:xfrm>
          <a:prstGeom prst="rect">
            <a:avLst/>
          </a:prstGeom>
        </p:spPr>
        <p:txBody>
          <a:bodyPr lIns="0" tIns="0" rIns="0" bIns="0" rtlCol="0" anchor="t">
            <a:spAutoFit/>
          </a:bodyPr>
          <a:lstStyle/>
          <a:p>
            <a:pPr algn="ctr">
              <a:lnSpc>
                <a:spcPct val="100000"/>
              </a:lnSpc>
            </a:pPr>
            <a:r>
              <a:rPr lang="en-US" sz="6000" spc="1175" dirty="0">
                <a:solidFill>
                  <a:schemeClr val="accent4">
                    <a:lumMod val="50000"/>
                  </a:schemeClr>
                </a:solidFill>
                <a:latin typeface="Montserrat Bold"/>
              </a:rPr>
              <a:t>Trademark Law for the Yukon Corporate Commercial Practitioner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551D4-20B4-A908-822F-8761837ECB5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A97C9BA-9082-1AC9-A82A-E447FF41012E}"/>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endParaRPr lang="en-CA"/>
          </a:p>
        </p:txBody>
      </p:sp>
      <p:grpSp>
        <p:nvGrpSpPr>
          <p:cNvPr id="3" name="Group 3">
            <a:extLst>
              <a:ext uri="{FF2B5EF4-FFF2-40B4-BE49-F238E27FC236}">
                <a16:creationId xmlns:a16="http://schemas.microsoft.com/office/drawing/2014/main" id="{E5912BA3-0170-A88E-EB1A-18D5F2A613C5}"/>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B7DB25D8-E3FD-BCAC-87F4-1E27ECB5B13A}"/>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75C5A203-317B-16FA-DD86-CF0A05551852}"/>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C6005B39-BE87-D7D4-3D20-EBE969BFBF48}"/>
              </a:ext>
            </a:extLst>
          </p:cNvPr>
          <p:cNvSpPr/>
          <p:nvPr/>
        </p:nvSpPr>
        <p:spPr>
          <a:xfrm>
            <a:off x="1028700" y="1028700"/>
            <a:ext cx="16230600" cy="8229600"/>
          </a:xfrm>
          <a:custGeom>
            <a:avLst/>
            <a:gdLst/>
            <a:ahLst/>
            <a:cxnLst/>
            <a:rect l="l" t="t" r="r" b="b"/>
            <a:pathLst>
              <a:path w="16230600" h="8229600">
                <a:moveTo>
                  <a:pt x="0" y="0"/>
                </a:moveTo>
                <a:lnTo>
                  <a:pt x="16230600" y="0"/>
                </a:lnTo>
                <a:lnTo>
                  <a:pt x="16230600" y="8229600"/>
                </a:lnTo>
                <a:lnTo>
                  <a:pt x="0" y="8229600"/>
                </a:lnTo>
                <a:lnTo>
                  <a:pt x="0" y="0"/>
                </a:lnTo>
                <a:close/>
              </a:path>
            </a:pathLst>
          </a:custGeom>
          <a:blipFill>
            <a:blip r:embed="rId2">
              <a:alphaModFix amt="16000"/>
            </a:blip>
            <a:stretch>
              <a:fillRect l="-6192" t="-16492" r="-6483" b="-31285"/>
            </a:stretch>
          </a:blipFill>
        </p:spPr>
        <p:txBody>
          <a:bodyPr/>
          <a:lstStyle/>
          <a:p>
            <a:endParaRPr lang="en-CA" dirty="0"/>
          </a:p>
        </p:txBody>
      </p:sp>
      <p:sp>
        <p:nvSpPr>
          <p:cNvPr id="7" name="Freeform 7">
            <a:extLst>
              <a:ext uri="{FF2B5EF4-FFF2-40B4-BE49-F238E27FC236}">
                <a16:creationId xmlns:a16="http://schemas.microsoft.com/office/drawing/2014/main" id="{F60C7283-367A-6DEB-770D-86B3A4B5E99E}"/>
              </a:ext>
            </a:extLst>
          </p:cNvPr>
          <p:cNvSpPr/>
          <p:nvPr/>
        </p:nvSpPr>
        <p:spPr>
          <a:xfrm>
            <a:off x="6629400" y="5897197"/>
            <a:ext cx="4165001" cy="2168186"/>
          </a:xfrm>
          <a:custGeom>
            <a:avLst/>
            <a:gdLst/>
            <a:ahLst/>
            <a:cxnLst/>
            <a:rect l="l" t="t" r="r" b="b"/>
            <a:pathLst>
              <a:path w="4165001" h="2168186">
                <a:moveTo>
                  <a:pt x="0" y="0"/>
                </a:moveTo>
                <a:lnTo>
                  <a:pt x="4165002" y="0"/>
                </a:lnTo>
                <a:lnTo>
                  <a:pt x="4165002" y="2168186"/>
                </a:lnTo>
                <a:lnTo>
                  <a:pt x="0" y="2168186"/>
                </a:lnTo>
                <a:lnTo>
                  <a:pt x="0" y="0"/>
                </a:lnTo>
                <a:close/>
              </a:path>
            </a:pathLst>
          </a:custGeom>
          <a:blipFill>
            <a:blip r:embed="rId3"/>
            <a:stretch>
              <a:fillRect t="-45567" b="-45567"/>
            </a:stretch>
          </a:blipFill>
        </p:spPr>
        <p:txBody>
          <a:bodyPr/>
          <a:lstStyle/>
          <a:p>
            <a:endParaRPr lang="en-CA">
              <a:solidFill>
                <a:schemeClr val="accent5">
                  <a:lumMod val="75000"/>
                </a:schemeClr>
              </a:solidFill>
            </a:endParaRPr>
          </a:p>
        </p:txBody>
      </p:sp>
      <p:sp>
        <p:nvSpPr>
          <p:cNvPr id="8" name="TextBox 8">
            <a:extLst>
              <a:ext uri="{FF2B5EF4-FFF2-40B4-BE49-F238E27FC236}">
                <a16:creationId xmlns:a16="http://schemas.microsoft.com/office/drawing/2014/main" id="{3104743D-D2FA-F67E-6A80-19AF14BA51B1}"/>
              </a:ext>
            </a:extLst>
          </p:cNvPr>
          <p:cNvSpPr txBox="1"/>
          <p:nvPr/>
        </p:nvSpPr>
        <p:spPr>
          <a:xfrm>
            <a:off x="1752599" y="2846328"/>
            <a:ext cx="14310936" cy="1846659"/>
          </a:xfrm>
          <a:prstGeom prst="rect">
            <a:avLst/>
          </a:prstGeom>
        </p:spPr>
        <p:txBody>
          <a:bodyPr lIns="0" tIns="0" rIns="0" bIns="0" rtlCol="0" anchor="t">
            <a:spAutoFit/>
          </a:bodyPr>
          <a:lstStyle/>
          <a:p>
            <a:pPr algn="ctr">
              <a:lnSpc>
                <a:spcPct val="100000"/>
              </a:lnSpc>
            </a:pPr>
            <a:r>
              <a:rPr lang="en-US" sz="6000" spc="1175" dirty="0">
                <a:solidFill>
                  <a:schemeClr val="accent4">
                    <a:lumMod val="50000"/>
                  </a:schemeClr>
                </a:solidFill>
                <a:latin typeface="Montserrat Bold"/>
              </a:rPr>
              <a:t>When do trademark law issues come up?</a:t>
            </a:r>
          </a:p>
        </p:txBody>
      </p:sp>
    </p:spTree>
    <p:extLst>
      <p:ext uri="{BB962C8B-B14F-4D97-AF65-F5344CB8AC3E}">
        <p14:creationId xmlns:p14="http://schemas.microsoft.com/office/powerpoint/2010/main" val="3014044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F725E-24DA-2FFB-B559-D200D45378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FCDDE44-DA05-AA4E-DD8B-7FB4974A3B7F}"/>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a:stretch>
              <a:fillRect/>
            </a:stretch>
          </a:blipFill>
        </p:spPr>
        <p:txBody>
          <a:bodyPr/>
          <a:lstStyle/>
          <a:p>
            <a:endParaRPr lang="en-CA"/>
          </a:p>
        </p:txBody>
      </p:sp>
      <p:grpSp>
        <p:nvGrpSpPr>
          <p:cNvPr id="3" name="Group 3">
            <a:extLst>
              <a:ext uri="{FF2B5EF4-FFF2-40B4-BE49-F238E27FC236}">
                <a16:creationId xmlns:a16="http://schemas.microsoft.com/office/drawing/2014/main" id="{A89CDFFF-2831-E247-CACB-67CD0E4B1DF6}"/>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51BFFF32-5CEB-02ED-0C6E-50903E5F0270}"/>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3AEDBF0F-21B4-FB6D-38BB-DB2536C64A34}"/>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AE671093-39F5-97B8-198E-5277156CF811}"/>
              </a:ext>
            </a:extLst>
          </p:cNvPr>
          <p:cNvSpPr/>
          <p:nvPr/>
        </p:nvSpPr>
        <p:spPr>
          <a:xfrm>
            <a:off x="1028700" y="1028699"/>
            <a:ext cx="16230600" cy="8229599"/>
          </a:xfrm>
          <a:custGeom>
            <a:avLst/>
            <a:gdLst/>
            <a:ahLst/>
            <a:cxnLst/>
            <a:rect l="l" t="t" r="r" b="b"/>
            <a:pathLst>
              <a:path w="16230600" h="8229600">
                <a:moveTo>
                  <a:pt x="0" y="0"/>
                </a:moveTo>
                <a:lnTo>
                  <a:pt x="16230600" y="0"/>
                </a:lnTo>
                <a:lnTo>
                  <a:pt x="16230600" y="8229600"/>
                </a:lnTo>
                <a:lnTo>
                  <a:pt x="0" y="8229600"/>
                </a:lnTo>
                <a:lnTo>
                  <a:pt x="0" y="0"/>
                </a:lnTo>
                <a:close/>
              </a:path>
            </a:pathLst>
          </a:custGeom>
          <a:solidFill>
            <a:schemeClr val="accent2">
              <a:lumMod val="20000"/>
              <a:lumOff val="80000"/>
            </a:schemeClr>
          </a:solidFill>
        </p:spPr>
        <p:txBody>
          <a:bodyPr/>
          <a:lstStyle/>
          <a:p>
            <a:endParaRPr lang="en-CA" dirty="0"/>
          </a:p>
        </p:txBody>
      </p:sp>
      <p:pic>
        <p:nvPicPr>
          <p:cNvPr id="10" name="Picture 9">
            <a:extLst>
              <a:ext uri="{FF2B5EF4-FFF2-40B4-BE49-F238E27FC236}">
                <a16:creationId xmlns:a16="http://schemas.microsoft.com/office/drawing/2014/main" id="{D1AEB65E-F2C2-AFEE-81E8-8969F9E732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49002" y="1018306"/>
            <a:ext cx="6224153" cy="8290571"/>
          </a:xfrm>
          <a:prstGeom prst="rect">
            <a:avLst/>
          </a:prstGeom>
        </p:spPr>
      </p:pic>
      <p:sp>
        <p:nvSpPr>
          <p:cNvPr id="14" name="TextBox 10">
            <a:extLst>
              <a:ext uri="{FF2B5EF4-FFF2-40B4-BE49-F238E27FC236}">
                <a16:creationId xmlns:a16="http://schemas.microsoft.com/office/drawing/2014/main" id="{D188D500-7F6C-71A9-E893-48B16843B8B1}"/>
              </a:ext>
            </a:extLst>
          </p:cNvPr>
          <p:cNvSpPr txBox="1"/>
          <p:nvPr/>
        </p:nvSpPr>
        <p:spPr>
          <a:xfrm>
            <a:off x="1390651" y="1485900"/>
            <a:ext cx="9296400" cy="9488238"/>
          </a:xfrm>
          <a:prstGeom prst="rect">
            <a:avLst/>
          </a:prstGeom>
        </p:spPr>
        <p:txBody>
          <a:bodyPr wrap="square" lIns="0" tIns="0" rIns="0" bIns="0" rtlCol="0" anchor="t">
            <a:spAutoFit/>
          </a:bodyPr>
          <a:lstStyle/>
          <a:p>
            <a:pPr marL="571500" indent="-571500">
              <a:lnSpc>
                <a:spcPts val="5599"/>
              </a:lnSpc>
              <a:spcAft>
                <a:spcPts val="1800"/>
              </a:spcAft>
              <a:buFont typeface="Arial" panose="020B0604020202020204" pitchFamily="34" charset="0"/>
              <a:buChar char="•"/>
            </a:pPr>
            <a:r>
              <a:rPr lang="en-US" sz="3999" dirty="0">
                <a:solidFill>
                  <a:srgbClr val="000000"/>
                </a:solidFill>
                <a:latin typeface="Montserrat"/>
              </a:rPr>
              <a:t>New business, product or service</a:t>
            </a:r>
          </a:p>
          <a:p>
            <a:pPr marL="571500" indent="-571500">
              <a:lnSpc>
                <a:spcPts val="5599"/>
              </a:lnSpc>
              <a:spcAft>
                <a:spcPts val="1800"/>
              </a:spcAft>
              <a:buFont typeface="Arial" panose="020B0604020202020204" pitchFamily="34" charset="0"/>
              <a:buChar char="•"/>
            </a:pPr>
            <a:r>
              <a:rPr lang="en-US" sz="3999" dirty="0">
                <a:solidFill>
                  <a:srgbClr val="000000"/>
                </a:solidFill>
                <a:latin typeface="Montserrat"/>
              </a:rPr>
              <a:t>Growing and haven’t considered before</a:t>
            </a:r>
          </a:p>
          <a:p>
            <a:pPr marL="571500" indent="-571500">
              <a:lnSpc>
                <a:spcPts val="5599"/>
              </a:lnSpc>
              <a:spcAft>
                <a:spcPts val="1800"/>
              </a:spcAft>
              <a:buFont typeface="Arial" panose="020B0604020202020204" pitchFamily="34" charset="0"/>
              <a:buChar char="•"/>
            </a:pPr>
            <a:r>
              <a:rPr lang="en-US" sz="3999" dirty="0">
                <a:solidFill>
                  <a:srgbClr val="000000"/>
                </a:solidFill>
                <a:latin typeface="Montserrat"/>
              </a:rPr>
              <a:t>Consider whenever a client is investing in the brand and building significant goodwill </a:t>
            </a:r>
          </a:p>
          <a:p>
            <a:pPr marL="571500" indent="-571500">
              <a:lnSpc>
                <a:spcPts val="5599"/>
              </a:lnSpc>
              <a:spcAft>
                <a:spcPts val="1800"/>
              </a:spcAft>
              <a:buFont typeface="Arial" panose="020B0604020202020204" pitchFamily="34" charset="0"/>
              <a:buChar char="•"/>
            </a:pPr>
            <a:r>
              <a:rPr lang="en-US" sz="3999" dirty="0">
                <a:solidFill>
                  <a:srgbClr val="000000"/>
                </a:solidFill>
                <a:latin typeface="Montserrat"/>
              </a:rPr>
              <a:t>Would it be costly and a set-back to have to change the name and rebrand?</a:t>
            </a:r>
          </a:p>
          <a:p>
            <a:pPr marL="571500" indent="-571500">
              <a:lnSpc>
                <a:spcPts val="5599"/>
              </a:lnSpc>
              <a:buFont typeface="Arial" panose="020B0604020202020204" pitchFamily="34" charset="0"/>
              <a:buChar char="•"/>
            </a:pPr>
            <a:endParaRPr lang="en-US" sz="3999" dirty="0">
              <a:solidFill>
                <a:srgbClr val="000000"/>
              </a:solidFill>
              <a:latin typeface="Montserrat"/>
            </a:endParaRPr>
          </a:p>
          <a:p>
            <a:pPr marL="571500" indent="-571500">
              <a:lnSpc>
                <a:spcPts val="5599"/>
              </a:lnSpc>
              <a:buFont typeface="Arial" panose="020B0604020202020204" pitchFamily="34" charset="0"/>
              <a:buChar char="•"/>
            </a:pPr>
            <a:endParaRPr lang="en-US" sz="3999" dirty="0">
              <a:solidFill>
                <a:srgbClr val="000000"/>
              </a:solidFill>
              <a:latin typeface="Montserrat"/>
            </a:endParaRPr>
          </a:p>
          <a:p>
            <a:pPr marL="571500" indent="-571500">
              <a:lnSpc>
                <a:spcPts val="5599"/>
              </a:lnSpc>
              <a:buFont typeface="Arial" panose="020B0604020202020204" pitchFamily="34" charset="0"/>
              <a:buChar char="•"/>
            </a:pPr>
            <a:endParaRPr lang="en-US" sz="3999" dirty="0">
              <a:solidFill>
                <a:srgbClr val="000000"/>
              </a:solidFill>
              <a:latin typeface="Montserrat"/>
            </a:endParaRPr>
          </a:p>
        </p:txBody>
      </p:sp>
    </p:spTree>
    <p:extLst>
      <p:ext uri="{BB962C8B-B14F-4D97-AF65-F5344CB8AC3E}">
        <p14:creationId xmlns:p14="http://schemas.microsoft.com/office/powerpoint/2010/main" val="393780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40B8F-C451-CD57-475D-EA9713FC8C4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FAF08A-0989-0B4C-42C3-E1987C9A5B7A}"/>
              </a:ext>
            </a:extLst>
          </p:cNvPr>
          <p:cNvSpPr/>
          <p:nvPr/>
        </p:nvSpPr>
        <p:spPr>
          <a:xfrm>
            <a:off x="0" y="-10391"/>
            <a:ext cx="3180286" cy="10287000"/>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03268C34-F7A7-7CDE-74E0-EBD18F36B36F}"/>
              </a:ext>
            </a:extLst>
          </p:cNvPr>
          <p:cNvGrpSpPr/>
          <p:nvPr/>
        </p:nvGrpSpPr>
        <p:grpSpPr>
          <a:xfrm>
            <a:off x="2568004" y="-10391"/>
            <a:ext cx="15733851" cy="10287000"/>
            <a:chOff x="0" y="0"/>
            <a:chExt cx="4143895" cy="2709333"/>
          </a:xfrm>
        </p:grpSpPr>
        <p:sp>
          <p:nvSpPr>
            <p:cNvPr id="4" name="Freeform 4">
              <a:extLst>
                <a:ext uri="{FF2B5EF4-FFF2-40B4-BE49-F238E27FC236}">
                  <a16:creationId xmlns:a16="http://schemas.microsoft.com/office/drawing/2014/main" id="{33007A46-D42E-8396-2023-6143C9B25D35}"/>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A492BF3C-D9FE-474B-B75B-68DE71CBDD7F}"/>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ADC2FEC5-BFE3-2B7B-DB68-43A3E0D9C5D5}"/>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51BFDFF5-193C-FB03-04C1-24E4864C076B}"/>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4</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DC868151-113A-5994-554A-B9CC350521A0}"/>
              </a:ext>
            </a:extLst>
          </p:cNvPr>
          <p:cNvSpPr txBox="1"/>
          <p:nvPr/>
        </p:nvSpPr>
        <p:spPr>
          <a:xfrm>
            <a:off x="3465390" y="9401175"/>
            <a:ext cx="228290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195338F8-193B-AEC6-5948-3DB2E52379E6}"/>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CLEARANCE SEARCHING BEFORE ADOPTION</a:t>
            </a:r>
          </a:p>
        </p:txBody>
      </p:sp>
      <p:sp>
        <p:nvSpPr>
          <p:cNvPr id="10" name="TextBox 10">
            <a:extLst>
              <a:ext uri="{FF2B5EF4-FFF2-40B4-BE49-F238E27FC236}">
                <a16:creationId xmlns:a16="http://schemas.microsoft.com/office/drawing/2014/main" id="{A07603F0-F88B-F4B0-91D5-96D75917FB5B}"/>
              </a:ext>
            </a:extLst>
          </p:cNvPr>
          <p:cNvSpPr txBox="1"/>
          <p:nvPr/>
        </p:nvSpPr>
        <p:spPr>
          <a:xfrm>
            <a:off x="3180286" y="2552700"/>
            <a:ext cx="14310936" cy="6397842"/>
          </a:xfrm>
          <a:prstGeom prst="rect">
            <a:avLst/>
          </a:prstGeom>
        </p:spPr>
        <p:txBody>
          <a:bodyPr wrap="square"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Not the same as registered trade name</a:t>
            </a:r>
          </a:p>
          <a:p>
            <a:pPr marL="571500" indent="-571500">
              <a:lnSpc>
                <a:spcPts val="5599"/>
              </a:lnSpc>
              <a:buFont typeface="Arial" panose="020B0604020202020204" pitchFamily="34" charset="0"/>
              <a:buChar char="•"/>
            </a:pPr>
            <a:r>
              <a:rPr lang="en-US" sz="3999" dirty="0">
                <a:solidFill>
                  <a:srgbClr val="000000"/>
                </a:solidFill>
                <a:latin typeface="Montserrat"/>
              </a:rPr>
              <a:t>CIPO for registered trademarks </a:t>
            </a:r>
          </a:p>
          <a:p>
            <a:pPr marL="1028700" lvl="1" indent="-571500">
              <a:lnSpc>
                <a:spcPts val="5599"/>
              </a:lnSpc>
              <a:buFont typeface="Arial" panose="020B0604020202020204" pitchFamily="34" charset="0"/>
              <a:buChar char="•"/>
            </a:pPr>
            <a:r>
              <a:rPr lang="en-US" sz="3999" dirty="0">
                <a:solidFill>
                  <a:srgbClr val="000000"/>
                </a:solidFill>
                <a:latin typeface="Montserrat"/>
                <a:hlinkClick r:id="rId3"/>
              </a:rPr>
              <a:t>https://ised-isde.canada.ca/cipo/trademark-search/srch</a:t>
            </a:r>
            <a:endParaRPr lang="en-US" sz="3999" dirty="0">
              <a:solidFill>
                <a:srgbClr val="000000"/>
              </a:solidFill>
              <a:latin typeface="Montserrat"/>
            </a:endParaRPr>
          </a:p>
          <a:p>
            <a:pPr marL="571500" indent="-571500">
              <a:lnSpc>
                <a:spcPts val="5599"/>
              </a:lnSpc>
              <a:buFont typeface="Arial" panose="020B0604020202020204" pitchFamily="34" charset="0"/>
              <a:buChar char="•"/>
            </a:pPr>
            <a:r>
              <a:rPr lang="en-US" sz="3999" dirty="0">
                <a:solidFill>
                  <a:srgbClr val="000000"/>
                </a:solidFill>
                <a:latin typeface="Montserrat"/>
              </a:rPr>
              <a:t>Some indication with simple “direct hit” search</a:t>
            </a:r>
          </a:p>
          <a:p>
            <a:pPr marL="571500" indent="-571500">
              <a:lnSpc>
                <a:spcPts val="5599"/>
              </a:lnSpc>
              <a:buFont typeface="Arial" panose="020B0604020202020204" pitchFamily="34" charset="0"/>
              <a:buChar char="•"/>
            </a:pPr>
            <a:r>
              <a:rPr lang="en-US" sz="3999" dirty="0">
                <a:solidFill>
                  <a:srgbClr val="000000"/>
                </a:solidFill>
                <a:latin typeface="Montserrat"/>
              </a:rPr>
              <a:t>Test is </a:t>
            </a:r>
            <a:r>
              <a:rPr lang="en-US" sz="3999" b="1" dirty="0">
                <a:solidFill>
                  <a:srgbClr val="000000"/>
                </a:solidFill>
                <a:latin typeface="Montserrat"/>
              </a:rPr>
              <a:t>confusion</a:t>
            </a:r>
            <a:r>
              <a:rPr lang="en-US" sz="3999" dirty="0">
                <a:solidFill>
                  <a:srgbClr val="000000"/>
                </a:solidFill>
                <a:latin typeface="Montserrat"/>
              </a:rPr>
              <a:t> – </a:t>
            </a:r>
          </a:p>
          <a:p>
            <a:pPr marL="1485900" lvl="2" indent="-571500">
              <a:lnSpc>
                <a:spcPts val="5599"/>
              </a:lnSpc>
              <a:buFont typeface="Arial" panose="020B0604020202020204" pitchFamily="34" charset="0"/>
              <a:buChar char="•"/>
            </a:pPr>
            <a:r>
              <a:rPr lang="en-US" sz="3600" dirty="0">
                <a:solidFill>
                  <a:srgbClr val="000000"/>
                </a:solidFill>
                <a:latin typeface="Montserrat"/>
              </a:rPr>
              <a:t>not registrable if confusing with registered trademark, </a:t>
            </a:r>
          </a:p>
          <a:p>
            <a:pPr marL="1485900" lvl="2" indent="-571500">
              <a:lnSpc>
                <a:spcPts val="5599"/>
              </a:lnSpc>
              <a:buFont typeface="Arial" panose="020B0604020202020204" pitchFamily="34" charset="0"/>
              <a:buChar char="•"/>
            </a:pPr>
            <a:r>
              <a:rPr lang="en-US" sz="3600" dirty="0">
                <a:solidFill>
                  <a:srgbClr val="000000"/>
                </a:solidFill>
                <a:latin typeface="Montserrat"/>
              </a:rPr>
              <a:t>Infringing other’s rights if using a confusingly similar trademark</a:t>
            </a:r>
          </a:p>
        </p:txBody>
      </p:sp>
    </p:spTree>
    <p:extLst>
      <p:ext uri="{BB962C8B-B14F-4D97-AF65-F5344CB8AC3E}">
        <p14:creationId xmlns:p14="http://schemas.microsoft.com/office/powerpoint/2010/main" val="468097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E766E-21CC-73C6-CA70-BD64C0C1F1E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5956723-A6ED-C1D2-4F81-3536FA3815F7}"/>
              </a:ext>
            </a:extLst>
          </p:cNvPr>
          <p:cNvSpPr/>
          <p:nvPr/>
        </p:nvSpPr>
        <p:spPr>
          <a:xfrm>
            <a:off x="0" y="-10393"/>
            <a:ext cx="3200400" cy="10287001"/>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17715D88-B664-88AE-6016-7C7D98A533E5}"/>
              </a:ext>
            </a:extLst>
          </p:cNvPr>
          <p:cNvGrpSpPr/>
          <p:nvPr/>
        </p:nvGrpSpPr>
        <p:grpSpPr>
          <a:xfrm>
            <a:off x="2568004" y="-10391"/>
            <a:ext cx="15733851" cy="10287000"/>
            <a:chOff x="0" y="0"/>
            <a:chExt cx="4143895" cy="2709333"/>
          </a:xfrm>
        </p:grpSpPr>
        <p:sp>
          <p:nvSpPr>
            <p:cNvPr id="4" name="Freeform 4">
              <a:extLst>
                <a:ext uri="{FF2B5EF4-FFF2-40B4-BE49-F238E27FC236}">
                  <a16:creationId xmlns:a16="http://schemas.microsoft.com/office/drawing/2014/main" id="{D1DE218C-0170-78C7-13B3-06CF21E8033E}"/>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657DE13B-A584-AE1E-42CA-B6A10316AEA3}"/>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17B11F49-D9CA-704C-41BE-BE214F74A50B}"/>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36EC27BF-C866-8932-6112-57420289EC4F}"/>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5</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24BEFC57-6C2E-7ABD-EA11-FD5BAABF1859}"/>
              </a:ext>
            </a:extLst>
          </p:cNvPr>
          <p:cNvSpPr txBox="1"/>
          <p:nvPr/>
        </p:nvSpPr>
        <p:spPr>
          <a:xfrm>
            <a:off x="3465390" y="9401175"/>
            <a:ext cx="24020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10" name="TextBox 10">
            <a:extLst>
              <a:ext uri="{FF2B5EF4-FFF2-40B4-BE49-F238E27FC236}">
                <a16:creationId xmlns:a16="http://schemas.microsoft.com/office/drawing/2014/main" id="{3C5749FA-AC75-C248-F58D-B6C55859803D}"/>
              </a:ext>
            </a:extLst>
          </p:cNvPr>
          <p:cNvSpPr txBox="1"/>
          <p:nvPr/>
        </p:nvSpPr>
        <p:spPr>
          <a:xfrm>
            <a:off x="3311096" y="4594672"/>
            <a:ext cx="14173200" cy="4256037"/>
          </a:xfrm>
          <a:prstGeom prst="rect">
            <a:avLst/>
          </a:prstGeom>
        </p:spPr>
        <p:txBody>
          <a:bodyPr wrap="square"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A trademark is confusing with another trademark if using both trademarks in the same area would be likely to lead to the inference that the goods or services associated with those trademarks are manufactured, sold, leased, hired or performed by the same person… (S. 6(1))</a:t>
            </a:r>
          </a:p>
        </p:txBody>
      </p:sp>
      <p:pic>
        <p:nvPicPr>
          <p:cNvPr id="11" name="Picture 10" descr="Doubtful man in pink background">
            <a:extLst>
              <a:ext uri="{FF2B5EF4-FFF2-40B4-BE49-F238E27FC236}">
                <a16:creationId xmlns:a16="http://schemas.microsoft.com/office/drawing/2014/main" id="{BCD55D1E-6BC7-09D7-6332-2C14D7FDA4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63400" y="529590"/>
            <a:ext cx="5548605" cy="3742261"/>
          </a:xfrm>
          <a:prstGeom prst="rect">
            <a:avLst/>
          </a:prstGeom>
        </p:spPr>
      </p:pic>
      <p:sp>
        <p:nvSpPr>
          <p:cNvPr id="13" name="TextBox 12">
            <a:extLst>
              <a:ext uri="{FF2B5EF4-FFF2-40B4-BE49-F238E27FC236}">
                <a16:creationId xmlns:a16="http://schemas.microsoft.com/office/drawing/2014/main" id="{219466D6-3627-6CD1-E6E1-F9A34EF24ECA}"/>
              </a:ext>
            </a:extLst>
          </p:cNvPr>
          <p:cNvSpPr txBox="1"/>
          <p:nvPr/>
        </p:nvSpPr>
        <p:spPr>
          <a:xfrm>
            <a:off x="3860101" y="1713449"/>
            <a:ext cx="6502959" cy="1477328"/>
          </a:xfrm>
          <a:prstGeom prst="rect">
            <a:avLst/>
          </a:prstGeom>
          <a:noFill/>
        </p:spPr>
        <p:txBody>
          <a:bodyPr wrap="square">
            <a:spAutoFit/>
          </a:bodyPr>
          <a:lstStyle/>
          <a:p>
            <a:pPr>
              <a:lnSpc>
                <a:spcPts val="5400"/>
              </a:lnSpc>
            </a:pPr>
            <a:r>
              <a:rPr lang="en-US" sz="5400" spc="1175" dirty="0">
                <a:solidFill>
                  <a:schemeClr val="accent6">
                    <a:lumMod val="65000"/>
                    <a:lumOff val="35000"/>
                  </a:schemeClr>
                </a:solidFill>
                <a:latin typeface="Montserrat Bold"/>
              </a:rPr>
              <a:t>TEST FOR CONFUSION</a:t>
            </a:r>
          </a:p>
        </p:txBody>
      </p:sp>
    </p:spTree>
    <p:extLst>
      <p:ext uri="{BB962C8B-B14F-4D97-AF65-F5344CB8AC3E}">
        <p14:creationId xmlns:p14="http://schemas.microsoft.com/office/powerpoint/2010/main" val="255678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DE549-1336-D529-88F3-93A9EB5E456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16A8D07-426A-530E-6D25-4F63950C0CF9}"/>
              </a:ext>
            </a:extLst>
          </p:cNvPr>
          <p:cNvSpPr/>
          <p:nvPr/>
        </p:nvSpPr>
        <p:spPr>
          <a:xfrm>
            <a:off x="0" y="-1"/>
            <a:ext cx="3048000" cy="10287001"/>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3"/>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4CFCBAA9-C7D7-20F8-1DE2-AD8EB7FD1F46}"/>
              </a:ext>
            </a:extLst>
          </p:cNvPr>
          <p:cNvGrpSpPr/>
          <p:nvPr/>
        </p:nvGrpSpPr>
        <p:grpSpPr>
          <a:xfrm>
            <a:off x="2568004" y="-10391"/>
            <a:ext cx="15733851" cy="10287000"/>
            <a:chOff x="0" y="0"/>
            <a:chExt cx="4143895" cy="2709333"/>
          </a:xfrm>
        </p:grpSpPr>
        <p:sp>
          <p:nvSpPr>
            <p:cNvPr id="4" name="Freeform 4">
              <a:extLst>
                <a:ext uri="{FF2B5EF4-FFF2-40B4-BE49-F238E27FC236}">
                  <a16:creationId xmlns:a16="http://schemas.microsoft.com/office/drawing/2014/main" id="{20161ADF-E677-FD37-29D6-04709E26C5E0}"/>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27DB29EE-C39E-66BE-BA3E-022140BC5F96}"/>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50017C62-5EC0-7DEF-0A1E-47E54A26387E}"/>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FF75EB0A-5DBD-108A-1084-F475E217B910}"/>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6</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6B26669F-2B8A-39AC-AF18-71E6FD380368}"/>
              </a:ext>
            </a:extLst>
          </p:cNvPr>
          <p:cNvSpPr txBox="1"/>
          <p:nvPr/>
        </p:nvSpPr>
        <p:spPr>
          <a:xfrm>
            <a:off x="3465390" y="9401175"/>
            <a:ext cx="24020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10" name="TextBox 10">
            <a:extLst>
              <a:ext uri="{FF2B5EF4-FFF2-40B4-BE49-F238E27FC236}">
                <a16:creationId xmlns:a16="http://schemas.microsoft.com/office/drawing/2014/main" id="{E121D6BA-D783-370D-0868-27AF8B844BFE}"/>
              </a:ext>
            </a:extLst>
          </p:cNvPr>
          <p:cNvSpPr txBox="1"/>
          <p:nvPr/>
        </p:nvSpPr>
        <p:spPr>
          <a:xfrm>
            <a:off x="3200400" y="1826920"/>
            <a:ext cx="14025837" cy="6410473"/>
          </a:xfrm>
          <a:prstGeom prst="rect">
            <a:avLst/>
          </a:prstGeom>
        </p:spPr>
        <p:txBody>
          <a:bodyPr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Factors:</a:t>
            </a:r>
          </a:p>
          <a:p>
            <a:pPr marL="1028700" lvl="1" indent="-571500">
              <a:lnSpc>
                <a:spcPts val="5599"/>
              </a:lnSpc>
              <a:buFont typeface="Arial" panose="020B0604020202020204" pitchFamily="34" charset="0"/>
              <a:buChar char="•"/>
            </a:pPr>
            <a:r>
              <a:rPr lang="en-US" sz="3999" dirty="0">
                <a:solidFill>
                  <a:srgbClr val="000000"/>
                </a:solidFill>
                <a:latin typeface="Montserrat"/>
              </a:rPr>
              <a:t>(a) the inherent distinctiveness of the trademarks and the extent that they have become known;</a:t>
            </a:r>
          </a:p>
          <a:p>
            <a:pPr marL="1028700" lvl="1" indent="-571500">
              <a:lnSpc>
                <a:spcPts val="5599"/>
              </a:lnSpc>
              <a:buFont typeface="Arial" panose="020B0604020202020204" pitchFamily="34" charset="0"/>
              <a:buChar char="•"/>
            </a:pPr>
            <a:r>
              <a:rPr lang="en-US" sz="3999" dirty="0">
                <a:solidFill>
                  <a:srgbClr val="000000"/>
                </a:solidFill>
                <a:latin typeface="Montserrat"/>
              </a:rPr>
              <a:t>(b) length of time they have been in use; </a:t>
            </a:r>
          </a:p>
          <a:p>
            <a:pPr marL="1028700" lvl="1" indent="-571500">
              <a:lnSpc>
                <a:spcPts val="5599"/>
              </a:lnSpc>
              <a:buFont typeface="Arial" panose="020B0604020202020204" pitchFamily="34" charset="0"/>
              <a:buChar char="•"/>
            </a:pPr>
            <a:r>
              <a:rPr lang="en-US" sz="3999" dirty="0">
                <a:solidFill>
                  <a:srgbClr val="000000"/>
                </a:solidFill>
                <a:latin typeface="Montserrat"/>
              </a:rPr>
              <a:t>(c) the natures of the goods, services or business; (c) the nature of the trade; and, </a:t>
            </a:r>
          </a:p>
          <a:p>
            <a:pPr marL="1028700" lvl="1" indent="-571500">
              <a:lnSpc>
                <a:spcPts val="5599"/>
              </a:lnSpc>
              <a:buFont typeface="Arial" panose="020B0604020202020204" pitchFamily="34" charset="0"/>
              <a:buChar char="•"/>
            </a:pPr>
            <a:r>
              <a:rPr lang="en-US" sz="3999" dirty="0">
                <a:solidFill>
                  <a:srgbClr val="000000"/>
                </a:solidFill>
                <a:latin typeface="Montserrat"/>
              </a:rPr>
              <a:t>(d) the degree of resemblance between the trademarks including in appearance or sound or in the ideas suggested by </a:t>
            </a:r>
            <a:r>
              <a:rPr lang="en-US" sz="3999" dirty="0">
                <a:solidFill>
                  <a:srgbClr val="000000"/>
                </a:solidFill>
              </a:rPr>
              <a:t>them. (s.6(5))</a:t>
            </a:r>
            <a:endParaRPr lang="en-US" sz="3999" dirty="0">
              <a:solidFill>
                <a:srgbClr val="000000"/>
              </a:solidFill>
              <a:latin typeface="Montserrat"/>
            </a:endParaRPr>
          </a:p>
        </p:txBody>
      </p:sp>
      <p:sp>
        <p:nvSpPr>
          <p:cNvPr id="12" name="TextBox 11">
            <a:extLst>
              <a:ext uri="{FF2B5EF4-FFF2-40B4-BE49-F238E27FC236}">
                <a16:creationId xmlns:a16="http://schemas.microsoft.com/office/drawing/2014/main" id="{F33EED09-E34E-6D21-59F0-F96B3E882187}"/>
              </a:ext>
            </a:extLst>
          </p:cNvPr>
          <p:cNvSpPr txBox="1"/>
          <p:nvPr/>
        </p:nvSpPr>
        <p:spPr>
          <a:xfrm>
            <a:off x="3200400" y="617235"/>
            <a:ext cx="12365182" cy="784830"/>
          </a:xfrm>
          <a:prstGeom prst="rect">
            <a:avLst/>
          </a:prstGeom>
          <a:noFill/>
        </p:spPr>
        <p:txBody>
          <a:bodyPr wrap="square">
            <a:spAutoFit/>
          </a:bodyPr>
          <a:lstStyle/>
          <a:p>
            <a:pPr>
              <a:lnSpc>
                <a:spcPts val="5400"/>
              </a:lnSpc>
            </a:pPr>
            <a:r>
              <a:rPr lang="en-US" sz="5400" spc="1175" dirty="0">
                <a:solidFill>
                  <a:schemeClr val="accent6">
                    <a:lumMod val="65000"/>
                    <a:lumOff val="35000"/>
                  </a:schemeClr>
                </a:solidFill>
                <a:latin typeface="Montserrat Bold"/>
              </a:rPr>
              <a:t>TEST FOR CONFUSION</a:t>
            </a:r>
          </a:p>
        </p:txBody>
      </p:sp>
    </p:spTree>
    <p:extLst>
      <p:ext uri="{BB962C8B-B14F-4D97-AF65-F5344CB8AC3E}">
        <p14:creationId xmlns:p14="http://schemas.microsoft.com/office/powerpoint/2010/main" val="1468136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01D54-CABE-6348-B6A3-D0EF8DBA323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5A6EDA3-E4E9-9592-1D09-CDA9423F27E2}"/>
              </a:ext>
            </a:extLst>
          </p:cNvPr>
          <p:cNvSpPr/>
          <p:nvPr/>
        </p:nvSpPr>
        <p:spPr>
          <a:xfrm>
            <a:off x="0" y="-17318"/>
            <a:ext cx="3166431" cy="10304318"/>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3"/>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E98D3A9C-101B-4CE1-23DB-86333A2F2144}"/>
              </a:ext>
            </a:extLst>
          </p:cNvPr>
          <p:cNvGrpSpPr/>
          <p:nvPr/>
        </p:nvGrpSpPr>
        <p:grpSpPr>
          <a:xfrm>
            <a:off x="2438400" y="-172371"/>
            <a:ext cx="15884236" cy="10459371"/>
            <a:chOff x="-34134" y="-38100"/>
            <a:chExt cx="4178029" cy="2750170"/>
          </a:xfrm>
        </p:grpSpPr>
        <p:sp>
          <p:nvSpPr>
            <p:cNvPr id="4" name="Freeform 4">
              <a:extLst>
                <a:ext uri="{FF2B5EF4-FFF2-40B4-BE49-F238E27FC236}">
                  <a16:creationId xmlns:a16="http://schemas.microsoft.com/office/drawing/2014/main" id="{BA9BF48D-D9CE-727F-6A0F-1A1D88AADC0F}"/>
                </a:ext>
              </a:extLst>
            </p:cNvPr>
            <p:cNvSpPr/>
            <p:nvPr/>
          </p:nvSpPr>
          <p:spPr>
            <a:xfrm>
              <a:off x="-34134" y="2737"/>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C94B380A-5A93-8FB2-C90D-27719E521FC1}"/>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9CB16484-CC4A-93C4-26F6-425300C87023}"/>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5469A151-E64D-8E44-D308-81B4F06A91EF}"/>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7</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7471CE47-C1DF-E51F-3967-4C92544F871F}"/>
              </a:ext>
            </a:extLst>
          </p:cNvPr>
          <p:cNvSpPr txBox="1"/>
          <p:nvPr/>
        </p:nvSpPr>
        <p:spPr>
          <a:xfrm>
            <a:off x="3465390" y="9401175"/>
            <a:ext cx="24020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11" name="TextBox 10">
            <a:extLst>
              <a:ext uri="{FF2B5EF4-FFF2-40B4-BE49-F238E27FC236}">
                <a16:creationId xmlns:a16="http://schemas.microsoft.com/office/drawing/2014/main" id="{F828D833-05C1-2757-BFCA-67156802746D}"/>
              </a:ext>
            </a:extLst>
          </p:cNvPr>
          <p:cNvSpPr txBox="1"/>
          <p:nvPr/>
        </p:nvSpPr>
        <p:spPr>
          <a:xfrm>
            <a:off x="3500022" y="2593557"/>
            <a:ext cx="14155440" cy="6410473"/>
          </a:xfrm>
          <a:prstGeom prst="rect">
            <a:avLst/>
          </a:prstGeom>
        </p:spPr>
        <p:txBody>
          <a:bodyPr wrap="square"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Klondike</a:t>
            </a:r>
          </a:p>
          <a:p>
            <a:pPr marL="571500" indent="-571500">
              <a:lnSpc>
                <a:spcPts val="5599"/>
              </a:lnSpc>
              <a:buFont typeface="Arial" panose="020B0604020202020204" pitchFamily="34" charset="0"/>
              <a:buChar char="•"/>
            </a:pPr>
            <a:r>
              <a:rPr lang="en-US" sz="3999" dirty="0">
                <a:solidFill>
                  <a:srgbClr val="000000"/>
                </a:solidFill>
                <a:latin typeface="Montserrat"/>
              </a:rPr>
              <a:t>Aurora</a:t>
            </a:r>
          </a:p>
          <a:p>
            <a:pPr marL="571500" indent="-571500">
              <a:lnSpc>
                <a:spcPts val="5599"/>
              </a:lnSpc>
              <a:buFont typeface="Arial" panose="020B0604020202020204" pitchFamily="34" charset="0"/>
              <a:buChar char="•"/>
            </a:pPr>
            <a:r>
              <a:rPr lang="en-US" sz="3999" dirty="0">
                <a:solidFill>
                  <a:srgbClr val="000000"/>
                </a:solidFill>
                <a:latin typeface="Montserrat"/>
              </a:rPr>
              <a:t>Wild</a:t>
            </a:r>
          </a:p>
          <a:p>
            <a:pPr marL="571500" indent="-571500">
              <a:lnSpc>
                <a:spcPts val="5599"/>
              </a:lnSpc>
              <a:buFont typeface="Arial" panose="020B0604020202020204" pitchFamily="34" charset="0"/>
              <a:buChar char="•"/>
            </a:pPr>
            <a:r>
              <a:rPr lang="en-US" sz="3999" dirty="0">
                <a:solidFill>
                  <a:srgbClr val="000000"/>
                </a:solidFill>
                <a:latin typeface="Montserrat"/>
              </a:rPr>
              <a:t>North, Northern</a:t>
            </a:r>
          </a:p>
          <a:p>
            <a:pPr marL="571500" indent="-571500">
              <a:lnSpc>
                <a:spcPts val="5599"/>
              </a:lnSpc>
              <a:buFont typeface="Arial" panose="020B0604020202020204" pitchFamily="34" charset="0"/>
              <a:buChar char="•"/>
            </a:pPr>
            <a:r>
              <a:rPr lang="en-US" sz="3999" dirty="0">
                <a:solidFill>
                  <a:srgbClr val="000000"/>
                </a:solidFill>
                <a:latin typeface="Montserrat"/>
              </a:rPr>
              <a:t>Adventure</a:t>
            </a:r>
          </a:p>
          <a:p>
            <a:pPr marL="571500" indent="-571500">
              <a:lnSpc>
                <a:spcPts val="5599"/>
              </a:lnSpc>
              <a:buFont typeface="Arial" panose="020B0604020202020204" pitchFamily="34" charset="0"/>
              <a:buChar char="•"/>
            </a:pPr>
            <a:r>
              <a:rPr lang="en-US" sz="3999" dirty="0">
                <a:solidFill>
                  <a:srgbClr val="000000"/>
                </a:solidFill>
                <a:latin typeface="Montserrat"/>
              </a:rPr>
              <a:t>Yukon</a:t>
            </a:r>
          </a:p>
          <a:p>
            <a:pPr marL="571500" indent="-571500">
              <a:lnSpc>
                <a:spcPts val="5599"/>
              </a:lnSpc>
              <a:buFont typeface="Arial" panose="020B0604020202020204" pitchFamily="34" charset="0"/>
              <a:buChar char="•"/>
            </a:pPr>
            <a:r>
              <a:rPr lang="en-US" sz="3999" dirty="0">
                <a:solidFill>
                  <a:srgbClr val="000000"/>
                </a:solidFill>
                <a:latin typeface="Montserrat"/>
              </a:rPr>
              <a:t>Arctic</a:t>
            </a:r>
          </a:p>
          <a:p>
            <a:pPr marL="571500" indent="-571500">
              <a:lnSpc>
                <a:spcPts val="5599"/>
              </a:lnSpc>
              <a:buFont typeface="Arial" panose="020B0604020202020204" pitchFamily="34" charset="0"/>
              <a:buChar char="•"/>
            </a:pPr>
            <a:r>
              <a:rPr lang="en-US" sz="3999" dirty="0">
                <a:solidFill>
                  <a:srgbClr val="000000"/>
                </a:solidFill>
                <a:latin typeface="Montserrat"/>
              </a:rPr>
              <a:t>Alpine</a:t>
            </a:r>
          </a:p>
          <a:p>
            <a:pPr marL="571500" indent="-571500">
              <a:lnSpc>
                <a:spcPts val="5599"/>
              </a:lnSpc>
              <a:buFont typeface="Arial" panose="020B0604020202020204" pitchFamily="34" charset="0"/>
              <a:buChar char="•"/>
            </a:pPr>
            <a:r>
              <a:rPr lang="en-US" sz="3999" dirty="0">
                <a:solidFill>
                  <a:srgbClr val="000000"/>
                </a:solidFill>
                <a:latin typeface="Montserrat"/>
              </a:rPr>
              <a:t>Borealis</a:t>
            </a:r>
          </a:p>
        </p:txBody>
      </p:sp>
      <p:sp>
        <p:nvSpPr>
          <p:cNvPr id="13" name="TextBox 9">
            <a:extLst>
              <a:ext uri="{FF2B5EF4-FFF2-40B4-BE49-F238E27FC236}">
                <a16:creationId xmlns:a16="http://schemas.microsoft.com/office/drawing/2014/main" id="{CAD8F3F3-057F-D881-DCB5-409ABF58C816}"/>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CONSIDER CONFUSION &amp; DISTINCTIVENESS</a:t>
            </a:r>
          </a:p>
        </p:txBody>
      </p:sp>
    </p:spTree>
    <p:extLst>
      <p:ext uri="{BB962C8B-B14F-4D97-AF65-F5344CB8AC3E}">
        <p14:creationId xmlns:p14="http://schemas.microsoft.com/office/powerpoint/2010/main" val="87202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417D2-91DD-7166-E634-D9AF8EC9126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03BB9D7-CE3B-D459-F0FA-52C0D04D8E71}"/>
              </a:ext>
            </a:extLst>
          </p:cNvPr>
          <p:cNvSpPr/>
          <p:nvPr/>
        </p:nvSpPr>
        <p:spPr>
          <a:xfrm>
            <a:off x="0" y="-233327"/>
            <a:ext cx="3016953" cy="10509936"/>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211C6CF3-D211-ADB6-5105-5AB75445D6DB}"/>
              </a:ext>
            </a:extLst>
          </p:cNvPr>
          <p:cNvGrpSpPr/>
          <p:nvPr/>
        </p:nvGrpSpPr>
        <p:grpSpPr>
          <a:xfrm>
            <a:off x="2568004" y="-10391"/>
            <a:ext cx="15733851" cy="10287000"/>
            <a:chOff x="0" y="0"/>
            <a:chExt cx="4143895" cy="2709333"/>
          </a:xfrm>
        </p:grpSpPr>
        <p:sp>
          <p:nvSpPr>
            <p:cNvPr id="4" name="Freeform 4">
              <a:extLst>
                <a:ext uri="{FF2B5EF4-FFF2-40B4-BE49-F238E27FC236}">
                  <a16:creationId xmlns:a16="http://schemas.microsoft.com/office/drawing/2014/main" id="{EE4A6756-802D-E60B-B16F-209DA102FDAF}"/>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1E7CFC51-B2D2-1826-97B4-C56725FD4104}"/>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D387295B-F6FE-57E3-948A-27907C3A1094}"/>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61B77CA1-92B0-9A20-C9F5-2732E45004B8}"/>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8</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0C25520A-AD39-EB96-110B-06FC22246F68}"/>
              </a:ext>
            </a:extLst>
          </p:cNvPr>
          <p:cNvSpPr txBox="1"/>
          <p:nvPr/>
        </p:nvSpPr>
        <p:spPr>
          <a:xfrm>
            <a:off x="3465390" y="9401175"/>
            <a:ext cx="228290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161D2721-45F1-1B45-B307-60C0C235931F}"/>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INCLUDE COMMON-LAW USES</a:t>
            </a:r>
          </a:p>
        </p:txBody>
      </p:sp>
      <p:sp>
        <p:nvSpPr>
          <p:cNvPr id="10" name="TextBox 10">
            <a:extLst>
              <a:ext uri="{FF2B5EF4-FFF2-40B4-BE49-F238E27FC236}">
                <a16:creationId xmlns:a16="http://schemas.microsoft.com/office/drawing/2014/main" id="{912960D5-388A-3A7A-9954-14728676BCF4}"/>
              </a:ext>
            </a:extLst>
          </p:cNvPr>
          <p:cNvSpPr txBox="1"/>
          <p:nvPr/>
        </p:nvSpPr>
        <p:spPr>
          <a:xfrm>
            <a:off x="3187213" y="2514484"/>
            <a:ext cx="14025837" cy="6410473"/>
          </a:xfrm>
          <a:prstGeom prst="rect">
            <a:avLst/>
          </a:prstGeom>
        </p:spPr>
        <p:txBody>
          <a:bodyPr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Unregistered trademarks – accrue rights through use in a specific geographic area</a:t>
            </a:r>
          </a:p>
          <a:p>
            <a:pPr marL="571500" indent="-571500">
              <a:lnSpc>
                <a:spcPts val="5599"/>
              </a:lnSpc>
              <a:buFont typeface="Arial" panose="020B0604020202020204" pitchFamily="34" charset="0"/>
              <a:buChar char="•"/>
            </a:pPr>
            <a:r>
              <a:rPr lang="en-US" sz="3999" dirty="0">
                <a:solidFill>
                  <a:srgbClr val="000000"/>
                </a:solidFill>
                <a:latin typeface="Montserrat"/>
              </a:rPr>
              <a:t>Protected under S. 7(b), passing off action – difficult</a:t>
            </a:r>
          </a:p>
          <a:p>
            <a:pPr marL="571500" indent="-571500">
              <a:lnSpc>
                <a:spcPts val="5599"/>
              </a:lnSpc>
              <a:buFont typeface="Arial" panose="020B0604020202020204" pitchFamily="34" charset="0"/>
              <a:buChar char="•"/>
            </a:pPr>
            <a:r>
              <a:rPr lang="en-US" sz="3999" dirty="0">
                <a:solidFill>
                  <a:srgbClr val="000000"/>
                </a:solidFill>
              </a:rPr>
              <a:t>Must show </a:t>
            </a:r>
          </a:p>
          <a:p>
            <a:pPr marL="1028700" lvl="1" indent="-571500">
              <a:lnSpc>
                <a:spcPts val="5599"/>
              </a:lnSpc>
              <a:buFont typeface="Arial" panose="020B0604020202020204" pitchFamily="34" charset="0"/>
              <a:buChar char="•"/>
            </a:pPr>
            <a:r>
              <a:rPr lang="en-US" sz="3600" b="1" dirty="0">
                <a:solidFill>
                  <a:srgbClr val="000000"/>
                </a:solidFill>
              </a:rPr>
              <a:t>Goodwill or reputation </a:t>
            </a:r>
            <a:r>
              <a:rPr lang="en-US" sz="3600" dirty="0">
                <a:solidFill>
                  <a:srgbClr val="000000"/>
                </a:solidFill>
              </a:rPr>
              <a:t>attached to goods, services</a:t>
            </a:r>
          </a:p>
          <a:p>
            <a:pPr marL="1028700" lvl="1" indent="-571500">
              <a:lnSpc>
                <a:spcPts val="5599"/>
              </a:lnSpc>
              <a:buFont typeface="Arial" panose="020B0604020202020204" pitchFamily="34" charset="0"/>
              <a:buChar char="•"/>
            </a:pPr>
            <a:r>
              <a:rPr lang="en-US" sz="3600" b="1" dirty="0">
                <a:solidFill>
                  <a:srgbClr val="000000"/>
                </a:solidFill>
              </a:rPr>
              <a:t>Deception of the public </a:t>
            </a:r>
            <a:r>
              <a:rPr lang="en-US" sz="3600" dirty="0">
                <a:solidFill>
                  <a:srgbClr val="000000"/>
                </a:solidFill>
              </a:rPr>
              <a:t>through a </a:t>
            </a:r>
            <a:r>
              <a:rPr lang="en-US" sz="3600" b="1" dirty="0">
                <a:solidFill>
                  <a:srgbClr val="000000"/>
                </a:solidFill>
              </a:rPr>
              <a:t>misrepresentation</a:t>
            </a:r>
            <a:r>
              <a:rPr lang="en-US" sz="3600" dirty="0">
                <a:solidFill>
                  <a:srgbClr val="000000"/>
                </a:solidFill>
              </a:rPr>
              <a:t>, resulting in actual or likely </a:t>
            </a:r>
            <a:r>
              <a:rPr lang="en-US" sz="3600" b="1" dirty="0">
                <a:solidFill>
                  <a:srgbClr val="000000"/>
                </a:solidFill>
              </a:rPr>
              <a:t>confusion</a:t>
            </a:r>
            <a:r>
              <a:rPr lang="en-US" sz="3600" dirty="0">
                <a:solidFill>
                  <a:srgbClr val="000000"/>
                </a:solidFill>
              </a:rPr>
              <a:t> </a:t>
            </a:r>
          </a:p>
          <a:p>
            <a:pPr marL="1028700" lvl="1" indent="-571500">
              <a:lnSpc>
                <a:spcPts val="5599"/>
              </a:lnSpc>
              <a:buFont typeface="Arial" panose="020B0604020202020204" pitchFamily="34" charset="0"/>
              <a:buChar char="•"/>
            </a:pPr>
            <a:r>
              <a:rPr lang="en-US" sz="3600" dirty="0">
                <a:solidFill>
                  <a:srgbClr val="000000"/>
                </a:solidFill>
              </a:rPr>
              <a:t>Actual or potential </a:t>
            </a:r>
            <a:r>
              <a:rPr lang="en-US" sz="3600" b="1" dirty="0">
                <a:solidFill>
                  <a:srgbClr val="000000"/>
                </a:solidFill>
              </a:rPr>
              <a:t>damage</a:t>
            </a:r>
          </a:p>
          <a:p>
            <a:pPr marL="571500" indent="-571500">
              <a:lnSpc>
                <a:spcPts val="5599"/>
              </a:lnSpc>
              <a:buFont typeface="Arial" panose="020B0604020202020204" pitchFamily="34" charset="0"/>
              <a:buChar char="•"/>
            </a:pPr>
            <a:r>
              <a:rPr lang="en-US" sz="3999" dirty="0">
                <a:solidFill>
                  <a:srgbClr val="000000"/>
                </a:solidFill>
                <a:latin typeface="Montserrat"/>
              </a:rPr>
              <a:t>internet search, social media searches, domains …</a:t>
            </a:r>
          </a:p>
        </p:txBody>
      </p:sp>
    </p:spTree>
    <p:extLst>
      <p:ext uri="{BB962C8B-B14F-4D97-AF65-F5344CB8AC3E}">
        <p14:creationId xmlns:p14="http://schemas.microsoft.com/office/powerpoint/2010/main" val="360576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150B5-4837-95D5-B897-B24B51644BA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CA2202-957A-4702-EC32-D65C906119C2}"/>
              </a:ext>
            </a:extLst>
          </p:cNvPr>
          <p:cNvSpPr/>
          <p:nvPr/>
        </p:nvSpPr>
        <p:spPr>
          <a:xfrm>
            <a:off x="0" y="9524"/>
            <a:ext cx="3180286" cy="10277476"/>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DB034DD7-6D81-23CB-0C85-BE3D0EEFBD57}"/>
              </a:ext>
            </a:extLst>
          </p:cNvPr>
          <p:cNvGrpSpPr/>
          <p:nvPr/>
        </p:nvGrpSpPr>
        <p:grpSpPr>
          <a:xfrm>
            <a:off x="2588785" y="0"/>
            <a:ext cx="15733851" cy="10287000"/>
            <a:chOff x="0" y="0"/>
            <a:chExt cx="4143895" cy="2709333"/>
          </a:xfrm>
        </p:grpSpPr>
        <p:sp>
          <p:nvSpPr>
            <p:cNvPr id="4" name="Freeform 4">
              <a:extLst>
                <a:ext uri="{FF2B5EF4-FFF2-40B4-BE49-F238E27FC236}">
                  <a16:creationId xmlns:a16="http://schemas.microsoft.com/office/drawing/2014/main" id="{D0E234EE-9509-C90B-FD94-2AEBFDDC7A77}"/>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1D3E90E7-8356-FB97-A5E3-48CC4424162D}"/>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EFB86779-D658-7F8F-1393-22381E05217E}"/>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1C81839A-D05A-D438-6A81-097C993A3DE9}"/>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9</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36BA5459-5ABF-3EBB-5FE0-12CAB44F2FED}"/>
              </a:ext>
            </a:extLst>
          </p:cNvPr>
          <p:cNvSpPr txBox="1"/>
          <p:nvPr/>
        </p:nvSpPr>
        <p:spPr>
          <a:xfrm>
            <a:off x="3465390" y="9401175"/>
            <a:ext cx="24782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3FA4CE95-972C-CB7F-F218-BCC40CACD14E}"/>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BENEFITS OF REGISTRATION</a:t>
            </a:r>
          </a:p>
        </p:txBody>
      </p:sp>
      <p:sp>
        <p:nvSpPr>
          <p:cNvPr id="10" name="TextBox 10">
            <a:extLst>
              <a:ext uri="{FF2B5EF4-FFF2-40B4-BE49-F238E27FC236}">
                <a16:creationId xmlns:a16="http://schemas.microsoft.com/office/drawing/2014/main" id="{57DA03B2-814B-ECD3-3D43-DF718AD5C0C6}"/>
              </a:ext>
            </a:extLst>
          </p:cNvPr>
          <p:cNvSpPr txBox="1"/>
          <p:nvPr/>
        </p:nvSpPr>
        <p:spPr>
          <a:xfrm>
            <a:off x="3465386" y="2369332"/>
            <a:ext cx="14025837" cy="7333803"/>
          </a:xfrm>
          <a:prstGeom prst="rect">
            <a:avLst/>
          </a:prstGeom>
        </p:spPr>
        <p:txBody>
          <a:bodyPr lIns="0" tIns="0" rIns="0" bIns="0" rtlCol="0" anchor="t">
            <a:spAutoFit/>
          </a:bodyPr>
          <a:lstStyle/>
          <a:p>
            <a:pPr marL="571500" indent="-571500">
              <a:lnSpc>
                <a:spcPts val="5599"/>
              </a:lnSpc>
              <a:spcAft>
                <a:spcPts val="1800"/>
              </a:spcAft>
              <a:buFont typeface="Arial" panose="020B0604020202020204" pitchFamily="34" charset="0"/>
              <a:buChar char="•"/>
            </a:pPr>
            <a:r>
              <a:rPr lang="en-US" sz="3999" b="1" dirty="0">
                <a:solidFill>
                  <a:schemeClr val="accent6">
                    <a:lumMod val="75000"/>
                    <a:lumOff val="25000"/>
                  </a:schemeClr>
                </a:solidFill>
                <a:latin typeface="Montserrat"/>
              </a:rPr>
              <a:t>Exclusive rights across Canada </a:t>
            </a:r>
            <a:r>
              <a:rPr lang="en-US" sz="3999" dirty="0">
                <a:solidFill>
                  <a:schemeClr val="accent6">
                    <a:lumMod val="75000"/>
                    <a:lumOff val="25000"/>
                  </a:schemeClr>
                </a:solidFill>
                <a:latin typeface="Montserrat"/>
              </a:rPr>
              <a:t>rather than confined to area of business</a:t>
            </a:r>
          </a:p>
          <a:p>
            <a:pPr marL="571500" indent="-571500">
              <a:lnSpc>
                <a:spcPts val="5599"/>
              </a:lnSpc>
              <a:spcAft>
                <a:spcPts val="1800"/>
              </a:spcAft>
              <a:buFont typeface="Arial" panose="020B0604020202020204" pitchFamily="34" charset="0"/>
              <a:buChar char="•"/>
            </a:pPr>
            <a:r>
              <a:rPr lang="en-US" sz="3999" b="1" dirty="0">
                <a:solidFill>
                  <a:schemeClr val="accent6">
                    <a:lumMod val="75000"/>
                    <a:lumOff val="25000"/>
                  </a:schemeClr>
                </a:solidFill>
                <a:latin typeface="Montserrat"/>
              </a:rPr>
              <a:t>Easier to enforce </a:t>
            </a:r>
            <a:r>
              <a:rPr lang="en-US" sz="3999" dirty="0">
                <a:solidFill>
                  <a:schemeClr val="accent6">
                    <a:lumMod val="75000"/>
                    <a:lumOff val="25000"/>
                  </a:schemeClr>
                </a:solidFill>
                <a:latin typeface="Montserrat"/>
              </a:rPr>
              <a:t>– no need to prove ownership, reputation, goodwill</a:t>
            </a:r>
          </a:p>
          <a:p>
            <a:pPr marL="571500" indent="-571500">
              <a:lnSpc>
                <a:spcPts val="5599"/>
              </a:lnSpc>
              <a:spcAft>
                <a:spcPts val="1800"/>
              </a:spcAft>
              <a:buFont typeface="Arial" panose="020B0604020202020204" pitchFamily="34" charset="0"/>
              <a:buChar char="•"/>
            </a:pPr>
            <a:r>
              <a:rPr lang="en-US" sz="3999" b="1" dirty="0">
                <a:solidFill>
                  <a:schemeClr val="accent6">
                    <a:lumMod val="75000"/>
                    <a:lumOff val="25000"/>
                  </a:schemeClr>
                </a:solidFill>
                <a:latin typeface="Montserrat"/>
              </a:rPr>
              <a:t>Easier to commercialize </a:t>
            </a:r>
            <a:r>
              <a:rPr lang="en-US" sz="3999" dirty="0">
                <a:solidFill>
                  <a:schemeClr val="accent6">
                    <a:lumMod val="75000"/>
                    <a:lumOff val="25000"/>
                  </a:schemeClr>
                </a:solidFill>
                <a:latin typeface="Montserrat"/>
              </a:rPr>
              <a:t>- assign, license, franchise, use for financing</a:t>
            </a:r>
          </a:p>
          <a:p>
            <a:pPr marL="571500" indent="-571500">
              <a:lnSpc>
                <a:spcPts val="5599"/>
              </a:lnSpc>
              <a:spcAft>
                <a:spcPts val="1800"/>
              </a:spcAft>
              <a:buFont typeface="Arial" panose="020B0604020202020204" pitchFamily="34" charset="0"/>
              <a:buChar char="•"/>
            </a:pPr>
            <a:r>
              <a:rPr lang="en-US" sz="3999" b="1" dirty="0">
                <a:solidFill>
                  <a:schemeClr val="accent6">
                    <a:lumMod val="75000"/>
                    <a:lumOff val="25000"/>
                  </a:schemeClr>
                </a:solidFill>
                <a:latin typeface="Montserrat"/>
              </a:rPr>
              <a:t>Public notice </a:t>
            </a:r>
            <a:r>
              <a:rPr lang="en-US" sz="3999" dirty="0">
                <a:solidFill>
                  <a:schemeClr val="accent6">
                    <a:lumMod val="75000"/>
                    <a:lumOff val="25000"/>
                  </a:schemeClr>
                </a:solidFill>
                <a:latin typeface="Montserrat"/>
              </a:rPr>
              <a:t>– appears on public register and can prevent others from adopting similar trademark</a:t>
            </a:r>
          </a:p>
          <a:p>
            <a:pPr>
              <a:lnSpc>
                <a:spcPts val="5599"/>
              </a:lnSpc>
            </a:pPr>
            <a:endParaRPr lang="en-US" sz="3999" dirty="0">
              <a:solidFill>
                <a:srgbClr val="000000"/>
              </a:solidFill>
              <a:latin typeface="Montserrat"/>
            </a:endParaRPr>
          </a:p>
        </p:txBody>
      </p:sp>
    </p:spTree>
    <p:extLst>
      <p:ext uri="{BB962C8B-B14F-4D97-AF65-F5344CB8AC3E}">
        <p14:creationId xmlns:p14="http://schemas.microsoft.com/office/powerpoint/2010/main" val="1190493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40B0-4650-744F-C7A7-2C33ED6654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E2495B7-A193-F817-3C70-DBE65D9BF95B}"/>
              </a:ext>
            </a:extLst>
          </p:cNvPr>
          <p:cNvSpPr/>
          <p:nvPr/>
        </p:nvSpPr>
        <p:spPr>
          <a:xfrm>
            <a:off x="0" y="9523"/>
            <a:ext cx="3180286" cy="10510803"/>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304B22BC-DFF0-F7BC-5B72-92C151670076}"/>
              </a:ext>
            </a:extLst>
          </p:cNvPr>
          <p:cNvGrpSpPr/>
          <p:nvPr/>
        </p:nvGrpSpPr>
        <p:grpSpPr>
          <a:xfrm>
            <a:off x="3166430" y="9523"/>
            <a:ext cx="15733851" cy="10472424"/>
            <a:chOff x="0" y="-48836"/>
            <a:chExt cx="4143895" cy="2758169"/>
          </a:xfrm>
        </p:grpSpPr>
        <p:sp>
          <p:nvSpPr>
            <p:cNvPr id="4" name="Freeform 4">
              <a:extLst>
                <a:ext uri="{FF2B5EF4-FFF2-40B4-BE49-F238E27FC236}">
                  <a16:creationId xmlns:a16="http://schemas.microsoft.com/office/drawing/2014/main" id="{06A664F5-E33D-4B15-E944-DF6EC88EC04B}"/>
                </a:ext>
              </a:extLst>
            </p:cNvPr>
            <p:cNvSpPr/>
            <p:nvPr/>
          </p:nvSpPr>
          <p:spPr>
            <a:xfrm>
              <a:off x="0" y="-48836"/>
              <a:ext cx="4103051" cy="2758169"/>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DF619882-A762-E7A7-0146-A3B53A6DA54A}"/>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6345F6DD-177A-113C-08AE-FA0C68B931D6}"/>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7BE36B4F-37E6-30F0-A676-126B5A4A327B}"/>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10</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D7727354-7F94-A7D7-0EBB-D7C02F18F15F}"/>
              </a:ext>
            </a:extLst>
          </p:cNvPr>
          <p:cNvSpPr txBox="1"/>
          <p:nvPr/>
        </p:nvSpPr>
        <p:spPr>
          <a:xfrm>
            <a:off x="3465389" y="9401175"/>
            <a:ext cx="2383505"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D772E3B8-0982-55C3-13A3-3B221900BBCC}"/>
              </a:ext>
            </a:extLst>
          </p:cNvPr>
          <p:cNvSpPr txBox="1"/>
          <p:nvPr/>
        </p:nvSpPr>
        <p:spPr>
          <a:xfrm>
            <a:off x="3886200" y="738089"/>
            <a:ext cx="14588169" cy="1384995"/>
          </a:xfrm>
          <a:prstGeom prst="rect">
            <a:avLst/>
          </a:prstGeom>
        </p:spPr>
        <p:txBody>
          <a:bodyPr wrap="square" lIns="0" tIns="0" rIns="0" bIns="0" rtlCol="0" anchor="t">
            <a:spAutoFit/>
          </a:bodyPr>
          <a:lstStyle/>
          <a:p>
            <a:pPr>
              <a:lnSpc>
                <a:spcPts val="5400"/>
              </a:lnSpc>
            </a:pPr>
            <a:r>
              <a:rPr lang="en-US" sz="5400" spc="1175" dirty="0">
                <a:solidFill>
                  <a:schemeClr val="accent6">
                    <a:lumMod val="65000"/>
                    <a:lumOff val="35000"/>
                  </a:schemeClr>
                </a:solidFill>
                <a:latin typeface="Montserrat Bold"/>
              </a:rPr>
              <a:t>OTHER BARS TO REGISTRATION</a:t>
            </a:r>
          </a:p>
        </p:txBody>
      </p:sp>
      <p:sp>
        <p:nvSpPr>
          <p:cNvPr id="10" name="TextBox 10">
            <a:extLst>
              <a:ext uri="{FF2B5EF4-FFF2-40B4-BE49-F238E27FC236}">
                <a16:creationId xmlns:a16="http://schemas.microsoft.com/office/drawing/2014/main" id="{90E1C02F-2153-0C05-0EEC-63C25B2A1DDA}"/>
              </a:ext>
            </a:extLst>
          </p:cNvPr>
          <p:cNvSpPr txBox="1"/>
          <p:nvPr/>
        </p:nvSpPr>
        <p:spPr>
          <a:xfrm>
            <a:off x="3750486" y="2460752"/>
            <a:ext cx="14025837" cy="8564909"/>
          </a:xfrm>
          <a:prstGeom prst="rect">
            <a:avLst/>
          </a:prstGeom>
        </p:spPr>
        <p:txBody>
          <a:bodyPr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Is the </a:t>
            </a:r>
            <a:r>
              <a:rPr lang="en-US" sz="3999" b="1" dirty="0">
                <a:solidFill>
                  <a:srgbClr val="000000"/>
                </a:solidFill>
                <a:latin typeface="Montserrat"/>
              </a:rPr>
              <a:t>name in any language </a:t>
            </a:r>
            <a:r>
              <a:rPr lang="en-US" sz="3999" dirty="0">
                <a:solidFill>
                  <a:srgbClr val="000000"/>
                </a:solidFill>
                <a:latin typeface="Montserrat"/>
              </a:rPr>
              <a:t>of any of the goods or services with which it is used (S. 12(1)(c))</a:t>
            </a:r>
          </a:p>
          <a:p>
            <a:pPr marL="1028700" lvl="1" indent="-571500">
              <a:lnSpc>
                <a:spcPts val="5599"/>
              </a:lnSpc>
              <a:buFont typeface="Arial" panose="020B0604020202020204" pitchFamily="34" charset="0"/>
              <a:buChar char="•"/>
            </a:pPr>
            <a:r>
              <a:rPr lang="en-US" sz="3600" dirty="0">
                <a:solidFill>
                  <a:srgbClr val="000000"/>
                </a:solidFill>
                <a:latin typeface="Montserrat"/>
              </a:rPr>
              <a:t>Pescado Fish &amp; Chips - NO</a:t>
            </a:r>
            <a:endParaRPr lang="en-US" sz="3600" dirty="0">
              <a:solidFill>
                <a:srgbClr val="C00000"/>
              </a:solidFill>
              <a:latin typeface="Montserrat"/>
            </a:endParaRPr>
          </a:p>
          <a:p>
            <a:pPr marL="571500" indent="-571500">
              <a:lnSpc>
                <a:spcPts val="5599"/>
              </a:lnSpc>
              <a:buFont typeface="Arial" panose="020B0604020202020204" pitchFamily="34" charset="0"/>
              <a:buChar char="•"/>
            </a:pPr>
            <a:r>
              <a:rPr lang="en-US" sz="3999" dirty="0">
                <a:solidFill>
                  <a:srgbClr val="000000"/>
                </a:solidFill>
                <a:latin typeface="Montserrat"/>
              </a:rPr>
              <a:t>Whether depicted, written or sounded, </a:t>
            </a:r>
            <a:br>
              <a:rPr lang="en-US" sz="3999" dirty="0">
                <a:solidFill>
                  <a:srgbClr val="000000"/>
                </a:solidFill>
                <a:latin typeface="Montserrat"/>
              </a:rPr>
            </a:br>
            <a:r>
              <a:rPr lang="en-US" sz="3999" b="1" dirty="0">
                <a:solidFill>
                  <a:srgbClr val="000000"/>
                </a:solidFill>
                <a:latin typeface="Montserrat"/>
              </a:rPr>
              <a:t>clearly descriptive or deceptively misdescriptive </a:t>
            </a:r>
            <a:r>
              <a:rPr lang="en-US" sz="3999" dirty="0">
                <a:solidFill>
                  <a:srgbClr val="000000"/>
                </a:solidFill>
                <a:latin typeface="Montserrat"/>
              </a:rPr>
              <a:t>of the character or quality of the goods or services or of their place of origin (S. 12(1)(b))</a:t>
            </a:r>
          </a:p>
          <a:p>
            <a:pPr marL="1028700" lvl="1" indent="-571500">
              <a:lnSpc>
                <a:spcPts val="5599"/>
              </a:lnSpc>
              <a:buFont typeface="Arial" panose="020B0604020202020204" pitchFamily="34" charset="0"/>
              <a:buChar char="•"/>
            </a:pPr>
            <a:r>
              <a:rPr lang="en-US" sz="3600" dirty="0">
                <a:solidFill>
                  <a:srgbClr val="000000"/>
                </a:solidFill>
                <a:latin typeface="Montserrat"/>
              </a:rPr>
              <a:t>Cod N’ Batter Fish &amp; Chips – NO</a:t>
            </a:r>
          </a:p>
          <a:p>
            <a:pPr marL="1028700" lvl="1" indent="-571500">
              <a:lnSpc>
                <a:spcPts val="5599"/>
              </a:lnSpc>
              <a:buFont typeface="Arial" panose="020B0604020202020204" pitchFamily="34" charset="0"/>
              <a:buChar char="•"/>
            </a:pPr>
            <a:r>
              <a:rPr lang="en-US" sz="3600" dirty="0">
                <a:solidFill>
                  <a:srgbClr val="000000"/>
                </a:solidFill>
                <a:latin typeface="Montserrat"/>
              </a:rPr>
              <a:t>Tastee Fish &amp; Chips - NO</a:t>
            </a:r>
          </a:p>
          <a:p>
            <a:pPr marL="1028700" lvl="1" indent="-571500">
              <a:lnSpc>
                <a:spcPts val="5599"/>
              </a:lnSpc>
              <a:buFont typeface="Arial" panose="020B0604020202020204" pitchFamily="34" charset="0"/>
              <a:buChar char="•"/>
            </a:pPr>
            <a:r>
              <a:rPr lang="en-US" sz="3600" dirty="0">
                <a:solidFill>
                  <a:srgbClr val="000000"/>
                </a:solidFill>
                <a:latin typeface="Montserrat"/>
              </a:rPr>
              <a:t>Skagway Halibut Steaks - NO</a:t>
            </a:r>
          </a:p>
          <a:p>
            <a:pPr>
              <a:lnSpc>
                <a:spcPts val="5599"/>
              </a:lnSpc>
            </a:pPr>
            <a:endParaRPr lang="en-US" sz="3999" dirty="0">
              <a:solidFill>
                <a:srgbClr val="000000"/>
              </a:solidFill>
              <a:latin typeface="Montserrat"/>
            </a:endParaRPr>
          </a:p>
          <a:p>
            <a:pPr>
              <a:lnSpc>
                <a:spcPts val="5599"/>
              </a:lnSpc>
            </a:pPr>
            <a:r>
              <a:rPr lang="en-US" sz="3999" dirty="0">
                <a:solidFill>
                  <a:srgbClr val="000000"/>
                </a:solidFill>
                <a:latin typeface="Montserrat"/>
              </a:rPr>
              <a:t> </a:t>
            </a:r>
          </a:p>
        </p:txBody>
      </p:sp>
    </p:spTree>
    <p:extLst>
      <p:ext uri="{BB962C8B-B14F-4D97-AF65-F5344CB8AC3E}">
        <p14:creationId xmlns:p14="http://schemas.microsoft.com/office/powerpoint/2010/main" val="4055323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BA59D-BCDC-6A3A-8B9C-AA4FED9470B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DD03B2E-6893-FDC7-F5C4-5495A7E210F3}"/>
              </a:ext>
            </a:extLst>
          </p:cNvPr>
          <p:cNvSpPr/>
          <p:nvPr/>
        </p:nvSpPr>
        <p:spPr>
          <a:xfrm>
            <a:off x="0" y="-233327"/>
            <a:ext cx="3180286" cy="10753654"/>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ADC570F5-5E48-E2E0-AAC4-B2B991B0CE85}"/>
              </a:ext>
            </a:extLst>
          </p:cNvPr>
          <p:cNvGrpSpPr/>
          <p:nvPr/>
        </p:nvGrpSpPr>
        <p:grpSpPr>
          <a:xfrm>
            <a:off x="2581858" y="0"/>
            <a:ext cx="15733851" cy="10287000"/>
            <a:chOff x="0" y="0"/>
            <a:chExt cx="4143895" cy="2709333"/>
          </a:xfrm>
        </p:grpSpPr>
        <p:sp>
          <p:nvSpPr>
            <p:cNvPr id="4" name="Freeform 4">
              <a:extLst>
                <a:ext uri="{FF2B5EF4-FFF2-40B4-BE49-F238E27FC236}">
                  <a16:creationId xmlns:a16="http://schemas.microsoft.com/office/drawing/2014/main" id="{6FD0BCEF-0136-8D19-6F03-E6F81BD76CAA}"/>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99B7728E-3E21-3EDA-F99E-412113A2BA7B}"/>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D0A76CE4-DAA1-10AD-703D-C04F2EA69862}"/>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5185B436-24FC-748F-FEFE-33A5E7C05B1B}"/>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11</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C7BA8EE0-55D8-800A-B7D7-844FAE986F9A}"/>
              </a:ext>
            </a:extLst>
          </p:cNvPr>
          <p:cNvSpPr txBox="1"/>
          <p:nvPr/>
        </p:nvSpPr>
        <p:spPr>
          <a:xfrm>
            <a:off x="3465389" y="9401175"/>
            <a:ext cx="2383505"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1A0F74BF-9A22-8788-C55C-88228D8E67A0}"/>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ALSO NOT REGISTRABLE</a:t>
            </a:r>
          </a:p>
        </p:txBody>
      </p:sp>
      <p:sp>
        <p:nvSpPr>
          <p:cNvPr id="10" name="TextBox 10">
            <a:extLst>
              <a:ext uri="{FF2B5EF4-FFF2-40B4-BE49-F238E27FC236}">
                <a16:creationId xmlns:a16="http://schemas.microsoft.com/office/drawing/2014/main" id="{CC8E203F-DE4B-ED89-AE1E-9D3CEAE47DE5}"/>
              </a:ext>
            </a:extLst>
          </p:cNvPr>
          <p:cNvSpPr txBox="1"/>
          <p:nvPr/>
        </p:nvSpPr>
        <p:spPr>
          <a:xfrm>
            <a:off x="3423821" y="2580870"/>
            <a:ext cx="14025837" cy="6410473"/>
          </a:xfrm>
          <a:prstGeom prst="rect">
            <a:avLst/>
          </a:prstGeom>
        </p:spPr>
        <p:txBody>
          <a:bodyPr lIns="0" tIns="0" rIns="0" bIns="0" rtlCol="0" anchor="t">
            <a:spAutoFit/>
          </a:bodyPr>
          <a:lstStyle/>
          <a:p>
            <a:pPr marL="571500" indent="-571500">
              <a:lnSpc>
                <a:spcPts val="5599"/>
              </a:lnSpc>
              <a:buFont typeface="Arial" panose="020B0604020202020204" pitchFamily="34" charset="0"/>
              <a:buChar char="•"/>
            </a:pPr>
            <a:r>
              <a:rPr lang="en-US" sz="3999" dirty="0">
                <a:solidFill>
                  <a:srgbClr val="000000"/>
                </a:solidFill>
                <a:latin typeface="Montserrat"/>
              </a:rPr>
              <a:t>A word that is </a:t>
            </a:r>
            <a:r>
              <a:rPr lang="en-US" sz="3999" b="1" dirty="0">
                <a:solidFill>
                  <a:srgbClr val="000000"/>
                </a:solidFill>
                <a:latin typeface="Montserrat"/>
              </a:rPr>
              <a:t>primarily merely the name or the surname of an individual </a:t>
            </a:r>
            <a:r>
              <a:rPr lang="en-US" sz="3999" dirty="0">
                <a:solidFill>
                  <a:srgbClr val="000000"/>
                </a:solidFill>
                <a:latin typeface="Montserrat"/>
              </a:rPr>
              <a:t>(living or died within 30 yrs)(S. 12(1)(a))</a:t>
            </a:r>
          </a:p>
          <a:p>
            <a:pPr marL="1028700" lvl="1" indent="-571500">
              <a:lnSpc>
                <a:spcPts val="5599"/>
              </a:lnSpc>
              <a:buFont typeface="Arial" panose="020B0604020202020204" pitchFamily="34" charset="0"/>
              <a:buChar char="•"/>
            </a:pPr>
            <a:r>
              <a:rPr lang="en-US" sz="3999" dirty="0">
                <a:solidFill>
                  <a:srgbClr val="000000"/>
                </a:solidFill>
                <a:latin typeface="Montserrat"/>
              </a:rPr>
              <a:t>Fred’s Diner – NO</a:t>
            </a:r>
          </a:p>
          <a:p>
            <a:pPr marL="1028700" lvl="1" indent="-571500">
              <a:lnSpc>
                <a:spcPts val="5599"/>
              </a:lnSpc>
              <a:buFont typeface="Arial" panose="020B0604020202020204" pitchFamily="34" charset="0"/>
              <a:buChar char="•"/>
            </a:pPr>
            <a:r>
              <a:rPr lang="en-US" sz="3999" dirty="0">
                <a:solidFill>
                  <a:srgbClr val="000000"/>
                </a:solidFill>
                <a:latin typeface="Montserrat"/>
              </a:rPr>
              <a:t>Diamond Tooth Gerties – YES</a:t>
            </a:r>
          </a:p>
          <a:p>
            <a:pPr marL="1028700" lvl="1" indent="-571500">
              <a:lnSpc>
                <a:spcPts val="5599"/>
              </a:lnSpc>
              <a:buFont typeface="Arial" panose="020B0604020202020204" pitchFamily="34" charset="0"/>
              <a:buChar char="•"/>
            </a:pPr>
            <a:r>
              <a:rPr lang="en-US" sz="3999" dirty="0">
                <a:solidFill>
                  <a:srgbClr val="000000"/>
                </a:solidFill>
                <a:latin typeface="Montserrat"/>
              </a:rPr>
              <a:t>McDonalds – YES</a:t>
            </a:r>
          </a:p>
          <a:p>
            <a:pPr marL="571500" indent="-571500">
              <a:lnSpc>
                <a:spcPts val="5599"/>
              </a:lnSpc>
              <a:buFont typeface="Arial" panose="020B0604020202020204" pitchFamily="34" charset="0"/>
              <a:buChar char="•"/>
            </a:pPr>
            <a:r>
              <a:rPr lang="en-US" sz="3999" dirty="0">
                <a:solidFill>
                  <a:srgbClr val="000000"/>
                </a:solidFill>
                <a:latin typeface="Montserrat"/>
              </a:rPr>
              <a:t>A trademark is registrable if it is </a:t>
            </a:r>
            <a:r>
              <a:rPr lang="en-US" sz="3999" b="1" dirty="0">
                <a:solidFill>
                  <a:srgbClr val="000000"/>
                </a:solidFill>
                <a:latin typeface="Montserrat"/>
              </a:rPr>
              <a:t>distinctive at the application filing date</a:t>
            </a:r>
            <a:r>
              <a:rPr lang="en-US" sz="3999" dirty="0">
                <a:solidFill>
                  <a:srgbClr val="000000"/>
                </a:solidFill>
                <a:latin typeface="Montserrat"/>
              </a:rPr>
              <a:t> having regard to all the circumstances (S. 12(3)) </a:t>
            </a:r>
          </a:p>
        </p:txBody>
      </p:sp>
    </p:spTree>
    <p:extLst>
      <p:ext uri="{BB962C8B-B14F-4D97-AF65-F5344CB8AC3E}">
        <p14:creationId xmlns:p14="http://schemas.microsoft.com/office/powerpoint/2010/main" val="202566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CDDB5-24A0-7F4F-0562-8DE00E79BDA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DC113-50B6-24BE-8048-2958D05BC3EA}"/>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endParaRPr lang="en-CA"/>
          </a:p>
        </p:txBody>
      </p:sp>
      <p:grpSp>
        <p:nvGrpSpPr>
          <p:cNvPr id="3" name="Group 3">
            <a:extLst>
              <a:ext uri="{FF2B5EF4-FFF2-40B4-BE49-F238E27FC236}">
                <a16:creationId xmlns:a16="http://schemas.microsoft.com/office/drawing/2014/main" id="{3B1F6320-B522-837E-DBEF-E10C6BB53727}"/>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A9B38CAF-C3AF-C49A-96E6-EEE12DA7E1DC}"/>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BABB30DA-53CC-B925-D74F-5666C2FCEAE7}"/>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532EA9C9-D95C-6D58-795B-C7181C44F33F}"/>
              </a:ext>
            </a:extLst>
          </p:cNvPr>
          <p:cNvSpPr/>
          <p:nvPr/>
        </p:nvSpPr>
        <p:spPr>
          <a:xfrm>
            <a:off x="1028700" y="1028699"/>
            <a:ext cx="16230600" cy="8229599"/>
          </a:xfrm>
          <a:custGeom>
            <a:avLst/>
            <a:gdLst/>
            <a:ahLst/>
            <a:cxnLst/>
            <a:rect l="l" t="t" r="r" b="b"/>
            <a:pathLst>
              <a:path w="16230600" h="8229600">
                <a:moveTo>
                  <a:pt x="0" y="0"/>
                </a:moveTo>
                <a:lnTo>
                  <a:pt x="16230600" y="0"/>
                </a:lnTo>
                <a:lnTo>
                  <a:pt x="16230600" y="8229600"/>
                </a:lnTo>
                <a:lnTo>
                  <a:pt x="0" y="8229600"/>
                </a:lnTo>
                <a:lnTo>
                  <a:pt x="0" y="0"/>
                </a:lnTo>
                <a:close/>
              </a:path>
            </a:pathLst>
          </a:custGeom>
          <a:solidFill>
            <a:schemeClr val="accent2">
              <a:lumMod val="20000"/>
              <a:lumOff val="80000"/>
            </a:schemeClr>
          </a:solidFill>
        </p:spPr>
        <p:txBody>
          <a:bodyPr/>
          <a:lstStyle/>
          <a:p>
            <a:endParaRPr lang="en-CA" dirty="0"/>
          </a:p>
        </p:txBody>
      </p:sp>
      <p:sp>
        <p:nvSpPr>
          <p:cNvPr id="11" name="TextBox 8">
            <a:extLst>
              <a:ext uri="{FF2B5EF4-FFF2-40B4-BE49-F238E27FC236}">
                <a16:creationId xmlns:a16="http://schemas.microsoft.com/office/drawing/2014/main" id="{5B958BAE-A926-57E7-46B6-7F95338A222D}"/>
              </a:ext>
            </a:extLst>
          </p:cNvPr>
          <p:cNvSpPr txBox="1"/>
          <p:nvPr/>
        </p:nvSpPr>
        <p:spPr>
          <a:xfrm>
            <a:off x="4000499" y="2705100"/>
            <a:ext cx="10287001" cy="5078313"/>
          </a:xfrm>
          <a:prstGeom prst="rect">
            <a:avLst/>
          </a:prstGeom>
        </p:spPr>
        <p:txBody>
          <a:bodyPr wrap="square" lIns="0" tIns="0" rIns="0" bIns="0" rtlCol="0" anchor="t">
            <a:spAutoFit/>
          </a:bodyPr>
          <a:lstStyle/>
          <a:p>
            <a:pPr algn="ctr">
              <a:lnSpc>
                <a:spcPct val="100000"/>
              </a:lnSpc>
            </a:pPr>
            <a:r>
              <a:rPr lang="en-US" sz="6000" spc="1175" dirty="0">
                <a:solidFill>
                  <a:schemeClr val="accent4">
                    <a:lumMod val="50000"/>
                  </a:schemeClr>
                </a:solidFill>
                <a:latin typeface="Montserrat Bold"/>
              </a:rPr>
              <a:t>It’s registered, </a:t>
            </a:r>
          </a:p>
          <a:p>
            <a:pPr algn="ctr">
              <a:lnSpc>
                <a:spcPct val="100000"/>
              </a:lnSpc>
            </a:pPr>
            <a:r>
              <a:rPr lang="en-US" sz="6000" spc="1175" dirty="0">
                <a:solidFill>
                  <a:schemeClr val="accent4">
                    <a:lumMod val="50000"/>
                  </a:schemeClr>
                </a:solidFill>
                <a:latin typeface="Montserrat Bold"/>
              </a:rPr>
              <a:t>now what?</a:t>
            </a:r>
          </a:p>
          <a:p>
            <a:pPr algn="ctr">
              <a:lnSpc>
                <a:spcPct val="100000"/>
              </a:lnSpc>
            </a:pPr>
            <a:endParaRPr lang="en-US" sz="6000" spc="1175" dirty="0">
              <a:solidFill>
                <a:schemeClr val="accent4">
                  <a:lumMod val="50000"/>
                </a:schemeClr>
              </a:solidFill>
              <a:latin typeface="Montserrat Bold"/>
            </a:endParaRPr>
          </a:p>
          <a:p>
            <a:pPr algn="ctr">
              <a:lnSpc>
                <a:spcPct val="100000"/>
              </a:lnSpc>
            </a:pPr>
            <a:r>
              <a:rPr lang="en-US" sz="15000" spc="1175" dirty="0">
                <a:solidFill>
                  <a:schemeClr val="accent4">
                    <a:lumMod val="50000"/>
                  </a:schemeClr>
                </a:solidFill>
                <a:latin typeface="Montserrat Bold"/>
              </a:rPr>
              <a:t>®</a:t>
            </a:r>
          </a:p>
        </p:txBody>
      </p:sp>
    </p:spTree>
    <p:extLst>
      <p:ext uri="{BB962C8B-B14F-4D97-AF65-F5344CB8AC3E}">
        <p14:creationId xmlns:p14="http://schemas.microsoft.com/office/powerpoint/2010/main" val="2415490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07714" y="-480934"/>
            <a:ext cx="3180286" cy="10753654"/>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p:cNvGrpSpPr/>
          <p:nvPr/>
        </p:nvGrpSpPr>
        <p:grpSpPr>
          <a:xfrm>
            <a:off x="0" y="14280"/>
            <a:ext cx="15619391" cy="10287000"/>
            <a:chOff x="0" y="0"/>
            <a:chExt cx="4113749" cy="2709333"/>
          </a:xfrm>
        </p:grpSpPr>
        <p:sp>
          <p:nvSpPr>
            <p:cNvPr id="4" name="Freeform 4"/>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a:p>
          </p:txBody>
        </p:sp>
        <p:sp>
          <p:nvSpPr>
            <p:cNvPr id="5" name="TextBox 5"/>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13</a:t>
            </a:fld>
            <a:endParaRPr lang="en-US" sz="2100">
              <a:solidFill>
                <a:srgbClr val="BCCBD0"/>
              </a:solidFill>
              <a:latin typeface="Montserrat"/>
            </a:endParaRPr>
          </a:p>
        </p:txBody>
      </p:sp>
      <p:sp>
        <p:nvSpPr>
          <p:cNvPr id="8" name="TextBox 8"/>
          <p:cNvSpPr txBox="1"/>
          <p:nvPr/>
        </p:nvSpPr>
        <p:spPr>
          <a:xfrm>
            <a:off x="796782" y="9401175"/>
            <a:ext cx="2668604"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p:sp>
        <p:nvSpPr>
          <p:cNvPr id="9" name="TextBox 9"/>
          <p:cNvSpPr txBox="1"/>
          <p:nvPr/>
        </p:nvSpPr>
        <p:spPr>
          <a:xfrm>
            <a:off x="796777" y="857250"/>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MUST CONTINUE TO USE</a:t>
            </a:r>
          </a:p>
        </p:txBody>
      </p:sp>
      <p:sp>
        <p:nvSpPr>
          <p:cNvPr id="10" name="TextBox 10"/>
          <p:cNvSpPr txBox="1"/>
          <p:nvPr/>
        </p:nvSpPr>
        <p:spPr>
          <a:xfrm>
            <a:off x="654227" y="2226643"/>
            <a:ext cx="14310936" cy="5435912"/>
          </a:xfrm>
          <a:prstGeom prst="rect">
            <a:avLst/>
          </a:prstGeom>
        </p:spPr>
        <p:txBody>
          <a:bodyPr lIns="0" tIns="0" rIns="0" bIns="0" rtlCol="0" anchor="t">
            <a:spAutoFit/>
          </a:bodyPr>
          <a:lstStyle/>
          <a:p>
            <a:pPr marL="571500" indent="-571500">
              <a:lnSpc>
                <a:spcPts val="5599"/>
              </a:lnSpc>
              <a:spcAft>
                <a:spcPts val="1800"/>
              </a:spcAft>
              <a:buFont typeface="Arial" panose="020B0604020202020204" pitchFamily="34" charset="0"/>
              <a:buChar char="•"/>
            </a:pPr>
            <a:r>
              <a:rPr lang="en-US" sz="4000" b="1" dirty="0">
                <a:solidFill>
                  <a:schemeClr val="accent6">
                    <a:lumMod val="75000"/>
                    <a:lumOff val="25000"/>
                  </a:schemeClr>
                </a:solidFill>
                <a:latin typeface="Montserrat"/>
              </a:rPr>
              <a:t>Expungement</a:t>
            </a:r>
            <a:r>
              <a:rPr lang="en-US" sz="4000" dirty="0">
                <a:solidFill>
                  <a:schemeClr val="accent6">
                    <a:lumMod val="75000"/>
                    <a:lumOff val="25000"/>
                  </a:schemeClr>
                </a:solidFill>
                <a:latin typeface="Montserrat"/>
              </a:rPr>
              <a:t> - When a trademark is </a:t>
            </a:r>
            <a:r>
              <a:rPr lang="en-US" sz="4000" b="1" dirty="0">
                <a:solidFill>
                  <a:schemeClr val="accent6">
                    <a:lumMod val="75000"/>
                    <a:lumOff val="25000"/>
                  </a:schemeClr>
                </a:solidFill>
                <a:latin typeface="Montserrat"/>
              </a:rPr>
              <a:t>not used</a:t>
            </a:r>
            <a:r>
              <a:rPr lang="en-US" sz="4000" dirty="0">
                <a:solidFill>
                  <a:schemeClr val="accent6">
                    <a:lumMod val="75000"/>
                    <a:lumOff val="25000"/>
                  </a:schemeClr>
                </a:solidFill>
                <a:latin typeface="Montserrat"/>
              </a:rPr>
              <a:t>, the registration is liable to be </a:t>
            </a:r>
            <a:r>
              <a:rPr lang="en-US" sz="4000" b="1" dirty="0">
                <a:solidFill>
                  <a:schemeClr val="accent6">
                    <a:lumMod val="75000"/>
                    <a:lumOff val="25000"/>
                  </a:schemeClr>
                </a:solidFill>
                <a:latin typeface="Montserrat"/>
              </a:rPr>
              <a:t>expunged</a:t>
            </a:r>
            <a:r>
              <a:rPr lang="en-US" sz="4000" dirty="0">
                <a:solidFill>
                  <a:schemeClr val="accent6">
                    <a:lumMod val="75000"/>
                    <a:lumOff val="25000"/>
                  </a:schemeClr>
                </a:solidFill>
                <a:latin typeface="Montserrat"/>
              </a:rPr>
              <a:t> (S. 45(3))</a:t>
            </a:r>
          </a:p>
          <a:p>
            <a:pPr marL="571500" indent="-571500">
              <a:lnSpc>
                <a:spcPts val="5599"/>
              </a:lnSpc>
              <a:spcAft>
                <a:spcPts val="1800"/>
              </a:spcAft>
              <a:buFont typeface="Arial" panose="020B0604020202020204" pitchFamily="34" charset="0"/>
              <a:buChar char="•"/>
            </a:pPr>
            <a:r>
              <a:rPr lang="en-US" sz="4000" b="1" dirty="0">
                <a:solidFill>
                  <a:schemeClr val="accent6">
                    <a:lumMod val="75000"/>
                    <a:lumOff val="25000"/>
                  </a:schemeClr>
                </a:solidFill>
                <a:latin typeface="Montserrat"/>
              </a:rPr>
              <a:t>Enforcement</a:t>
            </a:r>
            <a:r>
              <a:rPr lang="en-US" sz="4000" dirty="0">
                <a:solidFill>
                  <a:schemeClr val="accent6">
                    <a:lumMod val="75000"/>
                    <a:lumOff val="25000"/>
                  </a:schemeClr>
                </a:solidFill>
                <a:latin typeface="Montserrat"/>
              </a:rPr>
              <a:t>– a registration of a trademark gives the owner the exclusive right to use it throughout Canada, </a:t>
            </a:r>
            <a:r>
              <a:rPr lang="en-US" sz="4000" b="1" dirty="0">
                <a:solidFill>
                  <a:schemeClr val="accent6">
                    <a:lumMod val="75000"/>
                    <a:lumOff val="25000"/>
                  </a:schemeClr>
                </a:solidFill>
                <a:latin typeface="Montserrat"/>
              </a:rPr>
              <a:t>unless shown to be invalid </a:t>
            </a:r>
            <a:r>
              <a:rPr lang="en-US" sz="4000" dirty="0">
                <a:solidFill>
                  <a:schemeClr val="accent6">
                    <a:lumMod val="75000"/>
                    <a:lumOff val="25000"/>
                  </a:schemeClr>
                </a:solidFill>
                <a:latin typeface="Montserrat"/>
              </a:rPr>
              <a:t>(S. 19)</a:t>
            </a:r>
          </a:p>
          <a:p>
            <a:pPr marL="571500" indent="-571500">
              <a:lnSpc>
                <a:spcPts val="5599"/>
              </a:lnSpc>
              <a:spcAft>
                <a:spcPts val="1800"/>
              </a:spcAft>
              <a:buFont typeface="Arial" panose="020B0604020202020204" pitchFamily="34" charset="0"/>
              <a:buChar char="•"/>
            </a:pPr>
            <a:r>
              <a:rPr lang="en-US" sz="4000" b="1" dirty="0">
                <a:solidFill>
                  <a:schemeClr val="accent6">
                    <a:lumMod val="75000"/>
                    <a:lumOff val="25000"/>
                  </a:schemeClr>
                </a:solidFill>
                <a:latin typeface="Montserrat"/>
              </a:rPr>
              <a:t>Invalid if abandoned </a:t>
            </a:r>
            <a:r>
              <a:rPr lang="en-US" sz="4000" dirty="0">
                <a:solidFill>
                  <a:schemeClr val="accent6">
                    <a:lumMod val="75000"/>
                    <a:lumOff val="25000"/>
                  </a:schemeClr>
                </a:solidFill>
                <a:latin typeface="Montserrat"/>
              </a:rPr>
              <a:t>– a </a:t>
            </a:r>
            <a:r>
              <a:rPr lang="en-US" sz="4000" b="1" dirty="0">
                <a:solidFill>
                  <a:schemeClr val="accent6">
                    <a:lumMod val="75000"/>
                    <a:lumOff val="25000"/>
                  </a:schemeClr>
                </a:solidFill>
                <a:latin typeface="Montserrat"/>
              </a:rPr>
              <a:t>registration is invalid if</a:t>
            </a:r>
            <a:r>
              <a:rPr lang="en-US" sz="4000" dirty="0">
                <a:solidFill>
                  <a:schemeClr val="accent6">
                    <a:lumMod val="75000"/>
                    <a:lumOff val="25000"/>
                  </a:schemeClr>
                </a:solidFill>
                <a:latin typeface="Montserrat"/>
              </a:rPr>
              <a:t> the trademark has been </a:t>
            </a:r>
            <a:r>
              <a:rPr lang="en-US" sz="4000" b="1" dirty="0">
                <a:solidFill>
                  <a:schemeClr val="accent6">
                    <a:lumMod val="75000"/>
                    <a:lumOff val="25000"/>
                  </a:schemeClr>
                </a:solidFill>
                <a:latin typeface="Montserrat"/>
              </a:rPr>
              <a:t>abandoned</a:t>
            </a:r>
            <a:r>
              <a:rPr lang="en-US" sz="4000" dirty="0">
                <a:solidFill>
                  <a:schemeClr val="accent6">
                    <a:lumMod val="75000"/>
                    <a:lumOff val="25000"/>
                  </a:schemeClr>
                </a:solidFill>
                <a:latin typeface="Montserrat"/>
              </a:rPr>
              <a:t>… (S. 18(1))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0F558-7C33-E99E-267A-6C8C924B425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7E021A1-8090-6B84-34A0-2386A13B840F}"/>
              </a:ext>
            </a:extLst>
          </p:cNvPr>
          <p:cNvGrpSpPr/>
          <p:nvPr/>
        </p:nvGrpSpPr>
        <p:grpSpPr>
          <a:xfrm>
            <a:off x="0" y="14280"/>
            <a:ext cx="15619391" cy="10287000"/>
            <a:chOff x="0" y="0"/>
            <a:chExt cx="4113749" cy="2709333"/>
          </a:xfrm>
        </p:grpSpPr>
        <p:sp>
          <p:nvSpPr>
            <p:cNvPr id="4" name="Freeform 4">
              <a:extLst>
                <a:ext uri="{FF2B5EF4-FFF2-40B4-BE49-F238E27FC236}">
                  <a16:creationId xmlns:a16="http://schemas.microsoft.com/office/drawing/2014/main" id="{E5CD7CFE-7781-D9B2-A5D7-CDC498468749}"/>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C4B73B0D-1A26-97EF-8DF2-1B7A25B9CBCC}"/>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C44A7DA5-3132-ED67-79CC-4B69F07C1C70}"/>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AD707746-9F4E-88CB-7A30-8250FB5EE8B6}"/>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14</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7DC1EB4A-4ED6-ADD5-DFAF-9642FEEEB3F8}"/>
              </a:ext>
            </a:extLst>
          </p:cNvPr>
          <p:cNvSpPr txBox="1"/>
          <p:nvPr/>
        </p:nvSpPr>
        <p:spPr>
          <a:xfrm>
            <a:off x="796782" y="9401175"/>
            <a:ext cx="2668604"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2DB6F7DF-C29A-304B-5C5D-3EF6E7AEB2EC}"/>
              </a:ext>
            </a:extLst>
          </p:cNvPr>
          <p:cNvSpPr txBox="1"/>
          <p:nvPr/>
        </p:nvSpPr>
        <p:spPr>
          <a:xfrm>
            <a:off x="796776" y="857250"/>
            <a:ext cx="16424423" cy="692497"/>
          </a:xfrm>
          <a:prstGeom prst="rect">
            <a:avLst/>
          </a:prstGeom>
        </p:spPr>
        <p:txBody>
          <a:bodyPr wrap="square" lIns="0" tIns="0" rIns="0" bIns="0" rtlCol="0" anchor="t">
            <a:spAutoFit/>
          </a:bodyPr>
          <a:lstStyle/>
          <a:p>
            <a:pPr>
              <a:lnSpc>
                <a:spcPts val="5400"/>
              </a:lnSpc>
            </a:pPr>
            <a:r>
              <a:rPr lang="en-US" sz="5400" spc="1175" dirty="0">
                <a:solidFill>
                  <a:schemeClr val="accent6">
                    <a:lumMod val="65000"/>
                    <a:lumOff val="35000"/>
                  </a:schemeClr>
                </a:solidFill>
                <a:latin typeface="Montserrat Bold"/>
              </a:rPr>
              <a:t>USE AS A TRADEMARK -GOODS</a:t>
            </a:r>
          </a:p>
        </p:txBody>
      </p:sp>
      <p:sp>
        <p:nvSpPr>
          <p:cNvPr id="10" name="TextBox 10">
            <a:extLst>
              <a:ext uri="{FF2B5EF4-FFF2-40B4-BE49-F238E27FC236}">
                <a16:creationId xmlns:a16="http://schemas.microsoft.com/office/drawing/2014/main" id="{8D2DBFDA-1512-F9D0-D27C-BDF9FA2AAD59}"/>
              </a:ext>
            </a:extLst>
          </p:cNvPr>
          <p:cNvSpPr txBox="1"/>
          <p:nvPr/>
        </p:nvSpPr>
        <p:spPr>
          <a:xfrm>
            <a:off x="511678" y="2386906"/>
            <a:ext cx="8175122" cy="6410537"/>
          </a:xfrm>
          <a:prstGeom prst="rect">
            <a:avLst/>
          </a:prstGeom>
        </p:spPr>
        <p:txBody>
          <a:bodyPr wrap="square" lIns="0" tIns="0" rIns="0" bIns="0" rtlCol="0" anchor="t">
            <a:spAutoFit/>
          </a:bodyPr>
          <a:lstStyle/>
          <a:p>
            <a:pPr marL="571500" indent="-571500">
              <a:lnSpc>
                <a:spcPts val="5599"/>
              </a:lnSpc>
              <a:spcAft>
                <a:spcPts val="1800"/>
              </a:spcAft>
              <a:buFont typeface="Arial" panose="020B0604020202020204" pitchFamily="34" charset="0"/>
              <a:buChar char="•"/>
            </a:pPr>
            <a:r>
              <a:rPr lang="en-US" sz="4000" dirty="0">
                <a:solidFill>
                  <a:schemeClr val="accent6">
                    <a:lumMod val="75000"/>
                    <a:lumOff val="25000"/>
                  </a:schemeClr>
                </a:solidFill>
                <a:latin typeface="Montserrat"/>
              </a:rPr>
              <a:t>At the time of the </a:t>
            </a:r>
            <a:r>
              <a:rPr lang="en-US" sz="4000" b="1" dirty="0">
                <a:solidFill>
                  <a:schemeClr val="accent6">
                    <a:lumMod val="75000"/>
                    <a:lumOff val="25000"/>
                  </a:schemeClr>
                </a:solidFill>
                <a:latin typeface="Montserrat"/>
              </a:rPr>
              <a:t>transfer of the property </a:t>
            </a:r>
            <a:r>
              <a:rPr lang="en-US" sz="4000" dirty="0">
                <a:solidFill>
                  <a:schemeClr val="accent6">
                    <a:lumMod val="75000"/>
                    <a:lumOff val="25000"/>
                  </a:schemeClr>
                </a:solidFill>
                <a:latin typeface="Montserrat"/>
              </a:rPr>
              <a:t>in or possession of the goods, in the </a:t>
            </a:r>
            <a:r>
              <a:rPr lang="en-US" sz="4000" b="1" dirty="0">
                <a:solidFill>
                  <a:schemeClr val="accent6">
                    <a:lumMod val="75000"/>
                    <a:lumOff val="25000"/>
                  </a:schemeClr>
                </a:solidFill>
                <a:latin typeface="Montserrat"/>
              </a:rPr>
              <a:t>normal course of trade</a:t>
            </a:r>
            <a:r>
              <a:rPr lang="en-US" sz="4000" dirty="0">
                <a:solidFill>
                  <a:schemeClr val="accent6">
                    <a:lumMod val="75000"/>
                    <a:lumOff val="25000"/>
                  </a:schemeClr>
                </a:solidFill>
                <a:latin typeface="Montserrat"/>
              </a:rPr>
              <a:t>, it is </a:t>
            </a:r>
            <a:r>
              <a:rPr lang="en-US" sz="4000" b="1" dirty="0">
                <a:solidFill>
                  <a:schemeClr val="accent6">
                    <a:lumMod val="75000"/>
                    <a:lumOff val="25000"/>
                  </a:schemeClr>
                </a:solidFill>
                <a:latin typeface="Montserrat"/>
              </a:rPr>
              <a:t>marked on the goods </a:t>
            </a:r>
            <a:r>
              <a:rPr lang="en-US" sz="4000" dirty="0">
                <a:solidFill>
                  <a:schemeClr val="accent6">
                    <a:lumMod val="75000"/>
                    <a:lumOff val="25000"/>
                  </a:schemeClr>
                </a:solidFill>
                <a:latin typeface="Montserrat"/>
              </a:rPr>
              <a:t>or their </a:t>
            </a:r>
            <a:r>
              <a:rPr lang="en-US" sz="4000" b="1" dirty="0">
                <a:solidFill>
                  <a:schemeClr val="accent6">
                    <a:lumMod val="75000"/>
                    <a:lumOff val="25000"/>
                  </a:schemeClr>
                </a:solidFill>
                <a:latin typeface="Montserrat"/>
              </a:rPr>
              <a:t>packaging</a:t>
            </a:r>
            <a:r>
              <a:rPr lang="en-US" sz="4000" dirty="0">
                <a:solidFill>
                  <a:schemeClr val="accent6">
                    <a:lumMod val="75000"/>
                    <a:lumOff val="25000"/>
                  </a:schemeClr>
                </a:solidFill>
                <a:latin typeface="Montserrat"/>
              </a:rPr>
              <a:t> or is associated with the goods in another matter that provides notice to the purchaser (s. 4(1) TMA)</a:t>
            </a:r>
          </a:p>
        </p:txBody>
      </p:sp>
      <p:pic>
        <p:nvPicPr>
          <p:cNvPr id="14" name="Picture 13">
            <a:extLst>
              <a:ext uri="{FF2B5EF4-FFF2-40B4-BE49-F238E27FC236}">
                <a16:creationId xmlns:a16="http://schemas.microsoft.com/office/drawing/2014/main" id="{5540D324-18C7-7F94-6FC6-F7F8CD0217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5914" y="2272261"/>
            <a:ext cx="7988294" cy="6639826"/>
          </a:xfrm>
          <a:prstGeom prst="rect">
            <a:avLst/>
          </a:prstGeom>
        </p:spPr>
      </p:pic>
    </p:spTree>
    <p:extLst>
      <p:ext uri="{BB962C8B-B14F-4D97-AF65-F5344CB8AC3E}">
        <p14:creationId xmlns:p14="http://schemas.microsoft.com/office/powerpoint/2010/main" val="2854575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0EA72-A6E7-D62B-48EC-7B2020290BE3}"/>
            </a:ext>
          </a:extLst>
        </p:cNvPr>
        <p:cNvGrpSpPr/>
        <p:nvPr/>
      </p:nvGrpSpPr>
      <p:grpSpPr>
        <a:xfrm>
          <a:off x="0" y="0"/>
          <a:ext cx="0" cy="0"/>
          <a:chOff x="0" y="0"/>
          <a:chExt cx="0" cy="0"/>
        </a:xfrm>
      </p:grpSpPr>
      <p:sp>
        <p:nvSpPr>
          <p:cNvPr id="6" name="AutoShape 6">
            <a:extLst>
              <a:ext uri="{FF2B5EF4-FFF2-40B4-BE49-F238E27FC236}">
                <a16:creationId xmlns:a16="http://schemas.microsoft.com/office/drawing/2014/main" id="{1EEEF743-151C-91FC-A8E3-15BB4BED73AB}"/>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27BBC5D9-051B-C185-BCD9-5499D9386A36}"/>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15</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522914AB-74AF-7F94-1B71-EBB2BD87B316}"/>
              </a:ext>
            </a:extLst>
          </p:cNvPr>
          <p:cNvSpPr txBox="1"/>
          <p:nvPr/>
        </p:nvSpPr>
        <p:spPr>
          <a:xfrm>
            <a:off x="796782" y="9401175"/>
            <a:ext cx="2668604"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7F74725A-680C-9F16-17FB-1C002BA50EB1}"/>
              </a:ext>
            </a:extLst>
          </p:cNvPr>
          <p:cNvSpPr txBox="1"/>
          <p:nvPr/>
        </p:nvSpPr>
        <p:spPr>
          <a:xfrm>
            <a:off x="796777" y="857250"/>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USE AS A TRADEMARK - SERVICES</a:t>
            </a:r>
          </a:p>
        </p:txBody>
      </p:sp>
      <p:sp>
        <p:nvSpPr>
          <p:cNvPr id="10" name="TextBox 10">
            <a:extLst>
              <a:ext uri="{FF2B5EF4-FFF2-40B4-BE49-F238E27FC236}">
                <a16:creationId xmlns:a16="http://schemas.microsoft.com/office/drawing/2014/main" id="{8AB056F1-F852-BF53-87B6-394768883C15}"/>
              </a:ext>
            </a:extLst>
          </p:cNvPr>
          <p:cNvSpPr txBox="1"/>
          <p:nvPr/>
        </p:nvSpPr>
        <p:spPr>
          <a:xfrm>
            <a:off x="6677893" y="2450470"/>
            <a:ext cx="5334000" cy="4256102"/>
          </a:xfrm>
          <a:prstGeom prst="rect">
            <a:avLst/>
          </a:prstGeom>
        </p:spPr>
        <p:txBody>
          <a:bodyPr wrap="square" lIns="0" tIns="0" rIns="0" bIns="0" rtlCol="0" anchor="t">
            <a:spAutoFit/>
          </a:bodyPr>
          <a:lstStyle/>
          <a:p>
            <a:pPr marL="571500" indent="-571500">
              <a:lnSpc>
                <a:spcPts val="5599"/>
              </a:lnSpc>
              <a:spcAft>
                <a:spcPts val="1800"/>
              </a:spcAft>
              <a:buFont typeface="Arial" panose="020B0604020202020204" pitchFamily="34" charset="0"/>
              <a:buChar char="•"/>
            </a:pPr>
            <a:r>
              <a:rPr lang="en-US" sz="4000" dirty="0">
                <a:solidFill>
                  <a:schemeClr val="accent6">
                    <a:lumMod val="75000"/>
                    <a:lumOff val="25000"/>
                  </a:schemeClr>
                </a:solidFill>
                <a:latin typeface="Montserrat"/>
              </a:rPr>
              <a:t>used or displayed in the </a:t>
            </a:r>
            <a:r>
              <a:rPr lang="en-US" sz="4000" b="1" dirty="0">
                <a:solidFill>
                  <a:schemeClr val="accent6">
                    <a:lumMod val="75000"/>
                    <a:lumOff val="25000"/>
                  </a:schemeClr>
                </a:solidFill>
                <a:latin typeface="Montserrat"/>
              </a:rPr>
              <a:t>performance</a:t>
            </a:r>
            <a:r>
              <a:rPr lang="en-US" sz="4000" dirty="0">
                <a:solidFill>
                  <a:schemeClr val="accent6">
                    <a:lumMod val="75000"/>
                    <a:lumOff val="25000"/>
                  </a:schemeClr>
                </a:solidFill>
                <a:latin typeface="Montserrat"/>
              </a:rPr>
              <a:t> or </a:t>
            </a:r>
            <a:r>
              <a:rPr lang="en-US" sz="4000" b="1" dirty="0">
                <a:solidFill>
                  <a:schemeClr val="accent6">
                    <a:lumMod val="75000"/>
                    <a:lumOff val="25000"/>
                  </a:schemeClr>
                </a:solidFill>
                <a:latin typeface="Montserrat"/>
              </a:rPr>
              <a:t>advertising</a:t>
            </a:r>
            <a:r>
              <a:rPr lang="en-US" sz="4000" dirty="0">
                <a:solidFill>
                  <a:schemeClr val="accent6">
                    <a:lumMod val="75000"/>
                    <a:lumOff val="25000"/>
                  </a:schemeClr>
                </a:solidFill>
                <a:latin typeface="Montserrat"/>
              </a:rPr>
              <a:t> of those services. (s. 4(2))</a:t>
            </a:r>
          </a:p>
        </p:txBody>
      </p:sp>
      <p:pic>
        <p:nvPicPr>
          <p:cNvPr id="12" name="Picture 11">
            <a:extLst>
              <a:ext uri="{FF2B5EF4-FFF2-40B4-BE49-F238E27FC236}">
                <a16:creationId xmlns:a16="http://schemas.microsoft.com/office/drawing/2014/main" id="{0F62D277-88C5-A745-0C0F-B8F03ED6AA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0" y="208029"/>
            <a:ext cx="4677423" cy="8935971"/>
          </a:xfrm>
          <a:prstGeom prst="rect">
            <a:avLst/>
          </a:prstGeom>
        </p:spPr>
      </p:pic>
      <p:pic>
        <p:nvPicPr>
          <p:cNvPr id="14" name="Picture 13">
            <a:extLst>
              <a:ext uri="{FF2B5EF4-FFF2-40B4-BE49-F238E27FC236}">
                <a16:creationId xmlns:a16="http://schemas.microsoft.com/office/drawing/2014/main" id="{89649ED3-C97A-D28A-77DB-944A91567E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577" y="2362872"/>
            <a:ext cx="5591823" cy="6777664"/>
          </a:xfrm>
          <a:prstGeom prst="rect">
            <a:avLst/>
          </a:prstGeom>
        </p:spPr>
      </p:pic>
    </p:spTree>
    <p:extLst>
      <p:ext uri="{BB962C8B-B14F-4D97-AF65-F5344CB8AC3E}">
        <p14:creationId xmlns:p14="http://schemas.microsoft.com/office/powerpoint/2010/main" val="1612201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83C6A-25A9-E2EC-98D6-677AE4D544D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F177978-8FC9-AD3C-E89B-51EC18EFAFED}"/>
              </a:ext>
            </a:extLst>
          </p:cNvPr>
          <p:cNvSpPr/>
          <p:nvPr/>
        </p:nvSpPr>
        <p:spPr>
          <a:xfrm>
            <a:off x="15107714" y="14280"/>
            <a:ext cx="3180286" cy="10258440"/>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38D9066A-06AC-B917-00DE-7E998853CE24}"/>
              </a:ext>
            </a:extLst>
          </p:cNvPr>
          <p:cNvGrpSpPr/>
          <p:nvPr/>
        </p:nvGrpSpPr>
        <p:grpSpPr>
          <a:xfrm>
            <a:off x="0" y="14280"/>
            <a:ext cx="15619391" cy="10287000"/>
            <a:chOff x="0" y="0"/>
            <a:chExt cx="4113749" cy="2709333"/>
          </a:xfrm>
        </p:grpSpPr>
        <p:sp>
          <p:nvSpPr>
            <p:cNvPr id="4" name="Freeform 4">
              <a:extLst>
                <a:ext uri="{FF2B5EF4-FFF2-40B4-BE49-F238E27FC236}">
                  <a16:creationId xmlns:a16="http://schemas.microsoft.com/office/drawing/2014/main" id="{BAE6A009-3C40-1C76-6A8C-DC13F3EFDEF3}"/>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B9A85193-72DF-740B-2307-0F5481920EFE}"/>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D1E648B3-28FC-ECF4-A4E6-967810EB53F7}"/>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C9141B33-E7B4-3A5A-5745-2A100D2F6379}"/>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16</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4E2477B1-0494-44DF-B542-E7BE955A28E5}"/>
              </a:ext>
            </a:extLst>
          </p:cNvPr>
          <p:cNvSpPr txBox="1"/>
          <p:nvPr/>
        </p:nvSpPr>
        <p:spPr>
          <a:xfrm>
            <a:off x="796782" y="9401175"/>
            <a:ext cx="2668604"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4F3E10CC-A0BC-257A-6C90-2DE65C890FF6}"/>
              </a:ext>
            </a:extLst>
          </p:cNvPr>
          <p:cNvSpPr txBox="1"/>
          <p:nvPr/>
        </p:nvSpPr>
        <p:spPr>
          <a:xfrm>
            <a:off x="796777" y="857250"/>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USE CONSISTENTLY IN THE FORM REGISTERED</a:t>
            </a:r>
          </a:p>
        </p:txBody>
      </p:sp>
      <p:sp>
        <p:nvSpPr>
          <p:cNvPr id="10" name="TextBox 10">
            <a:extLst>
              <a:ext uri="{FF2B5EF4-FFF2-40B4-BE49-F238E27FC236}">
                <a16:creationId xmlns:a16="http://schemas.microsoft.com/office/drawing/2014/main" id="{66CBFCCD-9231-5603-431C-C54665FBBDF4}"/>
              </a:ext>
            </a:extLst>
          </p:cNvPr>
          <p:cNvSpPr txBox="1"/>
          <p:nvPr/>
        </p:nvSpPr>
        <p:spPr>
          <a:xfrm>
            <a:off x="533400" y="2552700"/>
            <a:ext cx="11811000" cy="7077387"/>
          </a:xfrm>
          <a:prstGeom prst="rect">
            <a:avLst/>
          </a:prstGeom>
        </p:spPr>
        <p:txBody>
          <a:bodyPr wrap="square" lIns="0" tIns="0" rIns="0" bIns="0" rtlCol="0" anchor="t">
            <a:spAutoFit/>
          </a:bodyPr>
          <a:lstStyle/>
          <a:p>
            <a:pPr marL="571500" indent="-571500">
              <a:lnSpc>
                <a:spcPts val="5599"/>
              </a:lnSpc>
              <a:spcAft>
                <a:spcPts val="1800"/>
              </a:spcAft>
              <a:buFont typeface="Arial" panose="020B0604020202020204" pitchFamily="34" charset="0"/>
              <a:buChar char="•"/>
            </a:pPr>
            <a:r>
              <a:rPr lang="en-US" sz="4000" dirty="0">
                <a:solidFill>
                  <a:schemeClr val="accent6">
                    <a:lumMod val="75000"/>
                    <a:lumOff val="25000"/>
                  </a:schemeClr>
                </a:solidFill>
                <a:latin typeface="Montserrat"/>
              </a:rPr>
              <a:t>Promafil Canada Ltée v. </a:t>
            </a:r>
            <a:r>
              <a:rPr lang="en-US" sz="4000" dirty="0" err="1">
                <a:solidFill>
                  <a:schemeClr val="accent6">
                    <a:lumMod val="75000"/>
                    <a:lumOff val="25000"/>
                  </a:schemeClr>
                </a:solidFill>
                <a:latin typeface="Montserrat"/>
              </a:rPr>
              <a:t>Munsingwear</a:t>
            </a:r>
            <a:r>
              <a:rPr lang="en-US" sz="4000" dirty="0">
                <a:solidFill>
                  <a:schemeClr val="accent6">
                    <a:lumMod val="75000"/>
                    <a:lumOff val="25000"/>
                  </a:schemeClr>
                </a:solidFill>
                <a:latin typeface="Montserrat"/>
              </a:rPr>
              <a:t> Inc. (1992), 44 C.P.R. (3d) 59 (F.C.A.)</a:t>
            </a:r>
          </a:p>
          <a:p>
            <a:pPr marL="571500" indent="-571500">
              <a:lnSpc>
                <a:spcPts val="5599"/>
              </a:lnSpc>
              <a:spcAft>
                <a:spcPts val="1800"/>
              </a:spcAft>
              <a:buFont typeface="Arial" panose="020B0604020202020204" pitchFamily="34" charset="0"/>
              <a:buChar char="•"/>
            </a:pPr>
            <a:r>
              <a:rPr lang="en-US" sz="4000" dirty="0">
                <a:solidFill>
                  <a:schemeClr val="accent6">
                    <a:lumMod val="75000"/>
                    <a:lumOff val="25000"/>
                  </a:schemeClr>
                </a:solidFill>
              </a:rPr>
              <a:t>The test is whether:</a:t>
            </a:r>
          </a:p>
          <a:p>
            <a:pPr marL="1485900" lvl="2" indent="-571500">
              <a:lnSpc>
                <a:spcPts val="2800"/>
              </a:lnSpc>
              <a:spcAft>
                <a:spcPts val="1800"/>
              </a:spcAft>
              <a:buFont typeface="Arial" panose="020B0604020202020204" pitchFamily="34" charset="0"/>
              <a:buChar char="•"/>
            </a:pPr>
            <a:r>
              <a:rPr lang="en-US" sz="2800" dirty="0">
                <a:solidFill>
                  <a:schemeClr val="accent6">
                    <a:lumMod val="75000"/>
                    <a:lumOff val="25000"/>
                  </a:schemeClr>
                </a:solidFill>
              </a:rPr>
              <a:t>the trademark remains recognizable;</a:t>
            </a:r>
          </a:p>
          <a:p>
            <a:pPr marL="1485900" lvl="2" indent="-571500">
              <a:lnSpc>
                <a:spcPts val="2800"/>
              </a:lnSpc>
              <a:spcAft>
                <a:spcPts val="1800"/>
              </a:spcAft>
              <a:buFont typeface="Arial" panose="020B0604020202020204" pitchFamily="34" charset="0"/>
              <a:buChar char="•"/>
            </a:pPr>
            <a:r>
              <a:rPr lang="en-US" sz="2800" dirty="0">
                <a:solidFill>
                  <a:schemeClr val="accent6">
                    <a:lumMod val="75000"/>
                    <a:lumOff val="25000"/>
                  </a:schemeClr>
                </a:solidFill>
              </a:rPr>
              <a:t>its dominant features have been preserved; and</a:t>
            </a:r>
          </a:p>
          <a:p>
            <a:pPr marL="1485900" lvl="2" indent="-571500">
              <a:lnSpc>
                <a:spcPts val="2800"/>
              </a:lnSpc>
              <a:spcAft>
                <a:spcPts val="1800"/>
              </a:spcAft>
              <a:buFont typeface="Arial" panose="020B0604020202020204" pitchFamily="34" charset="0"/>
              <a:buChar char="•"/>
            </a:pPr>
            <a:r>
              <a:rPr lang="en-US" sz="2800" dirty="0">
                <a:solidFill>
                  <a:schemeClr val="accent6">
                    <a:lumMod val="75000"/>
                    <a:lumOff val="25000"/>
                  </a:schemeClr>
                </a:solidFill>
              </a:rPr>
              <a:t>the differences are sufficiently minor that they would not mislead an unaware purchaser.</a:t>
            </a:r>
            <a:endParaRPr lang="en-US" sz="4000" dirty="0">
              <a:solidFill>
                <a:schemeClr val="accent6">
                  <a:lumMod val="75000"/>
                  <a:lumOff val="25000"/>
                </a:schemeClr>
              </a:solidFill>
            </a:endParaRPr>
          </a:p>
          <a:p>
            <a:pPr marL="571500" indent="-571500">
              <a:lnSpc>
                <a:spcPts val="5599"/>
              </a:lnSpc>
              <a:buFont typeface="Arial" panose="020B0604020202020204" pitchFamily="34" charset="0"/>
              <a:buChar char="•"/>
            </a:pPr>
            <a:r>
              <a:rPr lang="en-US" sz="4000" dirty="0">
                <a:solidFill>
                  <a:schemeClr val="accent6">
                    <a:lumMod val="75000"/>
                    <a:lumOff val="25000"/>
                  </a:schemeClr>
                </a:solidFill>
                <a:latin typeface="Montserrat"/>
              </a:rPr>
              <a:t>Canada (Registrar of Trade Marks) v. CII Honeywell Bull, [1985] 1 F.C. 406 (F.C.A.)</a:t>
            </a:r>
          </a:p>
          <a:p>
            <a:pPr marL="1485900" lvl="2" indent="-571500">
              <a:lnSpc>
                <a:spcPts val="5599"/>
              </a:lnSpc>
              <a:spcAft>
                <a:spcPts val="1800"/>
              </a:spcAft>
              <a:buFont typeface="Arial" panose="020B0604020202020204" pitchFamily="34" charset="0"/>
              <a:buChar char="•"/>
            </a:pPr>
            <a:r>
              <a:rPr lang="en-US" sz="2800" dirty="0">
                <a:solidFill>
                  <a:schemeClr val="accent6">
                    <a:lumMod val="75000"/>
                    <a:lumOff val="25000"/>
                  </a:schemeClr>
                </a:solidFill>
                <a:latin typeface="Montserrat"/>
              </a:rPr>
              <a:t>CII HONEYWELL BULL vs BULL</a:t>
            </a:r>
          </a:p>
        </p:txBody>
      </p:sp>
      <p:pic>
        <p:nvPicPr>
          <p:cNvPr id="12" name="Picture 11">
            <a:extLst>
              <a:ext uri="{FF2B5EF4-FFF2-40B4-BE49-F238E27FC236}">
                <a16:creationId xmlns:a16="http://schemas.microsoft.com/office/drawing/2014/main" id="{7575CCFB-0741-AE02-A45C-C568632B7695}"/>
              </a:ext>
            </a:extLst>
          </p:cNvPr>
          <p:cNvPicPr>
            <a:picLocks noChangeAspect="1"/>
          </p:cNvPicPr>
          <p:nvPr/>
        </p:nvPicPr>
        <p:blipFill>
          <a:blip r:embed="rId3"/>
          <a:stretch>
            <a:fillRect/>
          </a:stretch>
        </p:blipFill>
        <p:spPr>
          <a:xfrm>
            <a:off x="10771124" y="3306659"/>
            <a:ext cx="4848267" cy="2448375"/>
          </a:xfrm>
          <a:prstGeom prst="rect">
            <a:avLst/>
          </a:prstGeom>
        </p:spPr>
      </p:pic>
    </p:spTree>
    <p:extLst>
      <p:ext uri="{BB962C8B-B14F-4D97-AF65-F5344CB8AC3E}">
        <p14:creationId xmlns:p14="http://schemas.microsoft.com/office/powerpoint/2010/main" val="1649601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1DF01-E99D-7454-3143-458CE077CC0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AD4657-7AC3-013B-C914-BF13C65AF2C1}"/>
              </a:ext>
            </a:extLst>
          </p:cNvPr>
          <p:cNvSpPr/>
          <p:nvPr/>
        </p:nvSpPr>
        <p:spPr>
          <a:xfrm>
            <a:off x="15107714" y="14280"/>
            <a:ext cx="3180286" cy="10258440"/>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E6ED5231-F39C-E9B8-D683-E1843CD00818}"/>
              </a:ext>
            </a:extLst>
          </p:cNvPr>
          <p:cNvGrpSpPr/>
          <p:nvPr/>
        </p:nvGrpSpPr>
        <p:grpSpPr>
          <a:xfrm>
            <a:off x="0" y="14280"/>
            <a:ext cx="15619391" cy="10287000"/>
            <a:chOff x="0" y="0"/>
            <a:chExt cx="4113749" cy="2709333"/>
          </a:xfrm>
        </p:grpSpPr>
        <p:sp>
          <p:nvSpPr>
            <p:cNvPr id="4" name="Freeform 4">
              <a:extLst>
                <a:ext uri="{FF2B5EF4-FFF2-40B4-BE49-F238E27FC236}">
                  <a16:creationId xmlns:a16="http://schemas.microsoft.com/office/drawing/2014/main" id="{E9ACA0F6-9F55-3F91-D7C6-8EDC00D5EBD9}"/>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EACB70A1-F173-360C-3352-951B5ED894F8}"/>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357CF4F5-0335-8F1C-E37C-D62B7CB732AF}"/>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665B648E-AAD7-F6D5-A889-E71A23D00812}"/>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17</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2ED3FC6F-CB94-1A14-23FD-355282CD5C94}"/>
              </a:ext>
            </a:extLst>
          </p:cNvPr>
          <p:cNvSpPr txBox="1"/>
          <p:nvPr/>
        </p:nvSpPr>
        <p:spPr>
          <a:xfrm>
            <a:off x="796782" y="9401175"/>
            <a:ext cx="2668604"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B4657A0D-33CB-030F-D1C8-D1F529BF044A}"/>
                  </a:ext>
                </a:extLst>
              </p:cNvPr>
              <p:cNvGraphicFramePr>
                <a:graphicFrameLocks noGrp="1"/>
              </p:cNvGraphicFramePr>
              <p:nvPr>
                <p:extLst>
                  <p:ext uri="{D42A27DB-BD31-4B8C-83A1-F6EECF244321}">
                    <p14:modId xmlns:p14="http://schemas.microsoft.com/office/powerpoint/2010/main" val="3240388018"/>
                  </p:ext>
                </p:extLst>
              </p:nvPr>
            </p:nvGraphicFramePr>
            <p:xfrm>
              <a:off x="990600" y="578446"/>
              <a:ext cx="13868400" cy="8420774"/>
            </p:xfrm>
            <a:graphic>
              <a:graphicData uri="http://schemas.openxmlformats.org/drawingml/2006/table">
                <a:tbl>
                  <a:tblPr firstRow="1" bandRow="1">
                    <a:tableStyleId>{ED083AE6-46FA-4A59-8FB0-9F97EB10719F}</a:tableStyleId>
                  </a:tblPr>
                  <a:tblGrid>
                    <a:gridCol w="4495800">
                      <a:extLst>
                        <a:ext uri="{9D8B030D-6E8A-4147-A177-3AD203B41FA5}">
                          <a16:colId xmlns:a16="http://schemas.microsoft.com/office/drawing/2014/main" val="153591288"/>
                        </a:ext>
                      </a:extLst>
                    </a:gridCol>
                    <a:gridCol w="1143000">
                      <a:extLst>
                        <a:ext uri="{9D8B030D-6E8A-4147-A177-3AD203B41FA5}">
                          <a16:colId xmlns:a16="http://schemas.microsoft.com/office/drawing/2014/main" val="520269703"/>
                        </a:ext>
                      </a:extLst>
                    </a:gridCol>
                    <a:gridCol w="3771900">
                      <a:extLst>
                        <a:ext uri="{9D8B030D-6E8A-4147-A177-3AD203B41FA5}">
                          <a16:colId xmlns:a16="http://schemas.microsoft.com/office/drawing/2014/main" val="3971218420"/>
                        </a:ext>
                      </a:extLst>
                    </a:gridCol>
                    <a:gridCol w="4457700">
                      <a:extLst>
                        <a:ext uri="{9D8B030D-6E8A-4147-A177-3AD203B41FA5}">
                          <a16:colId xmlns:a16="http://schemas.microsoft.com/office/drawing/2014/main" val="3041021174"/>
                        </a:ext>
                      </a:extLst>
                    </a:gridCol>
                  </a:tblGrid>
                  <a:tr h="2507654">
                    <a:tc>
                      <a:txBody>
                        <a:bodyPr/>
                        <a:lstStyle/>
                        <a:p>
                          <a:endParaRPr lang="en-CA" dirty="0"/>
                        </a:p>
                      </a:txBody>
                      <a:tcPr/>
                    </a:tc>
                    <a:tc>
                      <a:txBody>
                        <a:bodyPr/>
                        <a:lstStyle/>
                        <a:p>
                          <a:r>
                            <a:rPr lang="en-CA" sz="5400" i="0" dirty="0"/>
                            <a:t> </a:t>
                          </a:r>
                          <a:endParaRPr lang="en-CA" sz="5400" i="0" dirty="0">
                            <a:latin typeface="+mn-lt"/>
                            <a:ea typeface="Cambria Math" panose="02040503050406030204" pitchFamily="18" charset="0"/>
                          </a:endParaRPr>
                        </a:p>
                        <a:p>
                          <a:pPr/>
                          <a14:m>
                            <m:oMathPara xmlns:m="http://schemas.openxmlformats.org/officeDocument/2006/math">
                              <m:oMath>
                                <m:r>
                                  <a:rPr lang="en-CA" sz="5400" i="0" dirty="0" smtClean="0">
                                    <a:latin typeface="Cambria Math" panose="02040503050406030204" pitchFamily="18" charset="0"/>
                                    <a:ea typeface="Cambria Math" panose="02040503050406030204" pitchFamily="18" charset="0"/>
                                  </a:rPr>
                                  <m:t>≠</m:t>
                                </m:r>
                              </m:oMath>
                            </m:oMathPara>
                          </a14:m>
                          <a:endParaRPr lang="en-CA" sz="5400" i="0" dirty="0">
                            <a:latin typeface="+mn-lt"/>
                            <a:ea typeface="Cambria Math" panose="02040503050406030204" pitchFamily="18" charset="0"/>
                          </a:endParaRPr>
                        </a:p>
                      </a:txBody>
                      <a:tcPr/>
                    </a:tc>
                    <a:tc>
                      <a:txBody>
                        <a:bodyPr/>
                        <a:lstStyle/>
                        <a:p>
                          <a:endParaRPr lang="en-CA" dirty="0"/>
                        </a:p>
                        <a:p>
                          <a:endParaRPr lang="en-CA" dirty="0"/>
                        </a:p>
                        <a:p>
                          <a:endParaRPr lang="en-CA" dirty="0"/>
                        </a:p>
                        <a:p>
                          <a:r>
                            <a:rPr lang="en-CA" dirty="0"/>
                            <a:t>SUNEXOTIC</a:t>
                          </a:r>
                        </a:p>
                      </a:txBody>
                      <a:tcPr/>
                    </a:tc>
                    <a:tc>
                      <a:txBody>
                        <a:bodyPr/>
                        <a:lstStyle/>
                        <a:p>
                          <a:endParaRPr lang="en-CA" b="0" dirty="0"/>
                        </a:p>
                        <a:p>
                          <a:endParaRPr lang="en-CA" b="0" dirty="0"/>
                        </a:p>
                        <a:p>
                          <a:r>
                            <a:rPr lang="en-CA" b="0" dirty="0"/>
                            <a:t>Oyen Wiggs Green &amp; </a:t>
                          </a:r>
                          <a:r>
                            <a:rPr lang="en-CA" b="0" dirty="0" err="1"/>
                            <a:t>Mutala</a:t>
                          </a:r>
                          <a:r>
                            <a:rPr lang="en-CA" b="0" dirty="0"/>
                            <a:t> LLP v. Rubicon Products Ltd. (2007), 65 C.P.R. (4th) 54 (T.M.O.B.) </a:t>
                          </a:r>
                        </a:p>
                        <a:p>
                          <a:endParaRPr lang="en-CA" dirty="0"/>
                        </a:p>
                      </a:txBody>
                      <a:tcPr/>
                    </a:tc>
                    <a:extLst>
                      <a:ext uri="{0D108BD9-81ED-4DB2-BD59-A6C34878D82A}">
                        <a16:rowId xmlns:a16="http://schemas.microsoft.com/office/drawing/2014/main" val="319484155"/>
                      </a:ext>
                    </a:extLst>
                  </a:tr>
                  <a:tr h="0">
                    <a:tc>
                      <a:txBody>
                        <a:bodyPr/>
                        <a:lstStyle/>
                        <a:p>
                          <a:endParaRPr lang="en-US" b="1" dirty="0"/>
                        </a:p>
                        <a:p>
                          <a:r>
                            <a:rPr lang="en-US" b="1" dirty="0"/>
                            <a:t>THE OUTRIGGER STEAKHOUSE AND BAR</a:t>
                          </a:r>
                          <a:endParaRPr lang="en-CA" b="1" dirty="0"/>
                        </a:p>
                      </a:txBody>
                      <a:tcPr/>
                    </a:tc>
                    <a:tc>
                      <a:txBody>
                        <a:bodyPr/>
                        <a:lstStyle/>
                        <a:p>
                          <a:r>
                            <a:rPr lang="en-CA" sz="5400" b="0" dirty="0"/>
                            <a:t>≠</a:t>
                          </a:r>
                        </a:p>
                      </a:txBody>
                      <a:tcPr/>
                    </a:tc>
                    <a:tc>
                      <a:txBody>
                        <a:bodyPr/>
                        <a:lstStyle/>
                        <a:p>
                          <a:endParaRPr lang="en-CA" dirty="0"/>
                        </a:p>
                        <a:p>
                          <a:r>
                            <a:rPr lang="en-CA" b="1" dirty="0"/>
                            <a:t>OUTRIGGER</a:t>
                          </a:r>
                        </a:p>
                      </a:txBody>
                      <a:tcPr/>
                    </a:tc>
                    <a:tc>
                      <a:txBody>
                        <a:bodyPr/>
                        <a:lstStyle/>
                        <a:p>
                          <a:r>
                            <a:rPr lang="en-CA" dirty="0" err="1"/>
                            <a:t>Padcon</a:t>
                          </a:r>
                          <a:r>
                            <a:rPr lang="en-CA" dirty="0"/>
                            <a:t> Ltd. v. Gowling Lafleur Henderson LLP, 2015 FC 943</a:t>
                          </a:r>
                        </a:p>
                      </a:txBody>
                      <a:tcPr/>
                    </a:tc>
                    <a:extLst>
                      <a:ext uri="{0D108BD9-81ED-4DB2-BD59-A6C34878D82A}">
                        <a16:rowId xmlns:a16="http://schemas.microsoft.com/office/drawing/2014/main" val="190734934"/>
                      </a:ext>
                    </a:extLst>
                  </a:tr>
                  <a:tr h="2316480">
                    <a:tc>
                      <a:txBody>
                        <a:bodyPr/>
                        <a:lstStyle/>
                        <a:p>
                          <a:endParaRPr lang="en-CA" dirty="0"/>
                        </a:p>
                      </a:txBody>
                      <a:tcPr/>
                    </a:tc>
                    <a:tc>
                      <a:txBody>
                        <a:bodyPr/>
                        <a:lstStyle/>
                        <a:p>
                          <a:endParaRPr lang="en-CA" sz="5400" b="0" dirty="0"/>
                        </a:p>
                        <a:p>
                          <a:r>
                            <a:rPr lang="en-CA" sz="5400" b="0" dirty="0"/>
                            <a:t>= </a:t>
                          </a:r>
                        </a:p>
                      </a:txBody>
                      <a:tcPr/>
                    </a:tc>
                    <a:tc>
                      <a:txBody>
                        <a:bodyPr/>
                        <a:lstStyle/>
                        <a:p>
                          <a:endParaRPr lang="en-CA" dirty="0"/>
                        </a:p>
                        <a:p>
                          <a:endParaRPr lang="en-CA" dirty="0"/>
                        </a:p>
                        <a:p>
                          <a:endParaRPr lang="en-CA" dirty="0"/>
                        </a:p>
                        <a:p>
                          <a:r>
                            <a:rPr lang="en-CA" b="1" dirty="0"/>
                            <a:t>NORTH BREWING</a:t>
                          </a:r>
                        </a:p>
                      </a:txBody>
                      <a:tcPr/>
                    </a:tc>
                    <a:tc>
                      <a:txBody>
                        <a:bodyPr/>
                        <a:lstStyle/>
                        <a:p>
                          <a:endParaRPr lang="en-US" dirty="0"/>
                        </a:p>
                        <a:p>
                          <a:endParaRPr lang="en-US" dirty="0"/>
                        </a:p>
                        <a:p>
                          <a:r>
                            <a:rPr lang="en-US" dirty="0"/>
                            <a:t>North Brewing Company Ltd. v. DLA Piper (Canada) LLP, 2023 FC 1188</a:t>
                          </a:r>
                          <a:endParaRPr lang="en-CA" dirty="0"/>
                        </a:p>
                      </a:txBody>
                      <a:tcPr/>
                    </a:tc>
                    <a:extLst>
                      <a:ext uri="{0D108BD9-81ED-4DB2-BD59-A6C34878D82A}">
                        <a16:rowId xmlns:a16="http://schemas.microsoft.com/office/drawing/2014/main" val="189964281"/>
                      </a:ext>
                    </a:extLst>
                  </a:tr>
                  <a:tr h="1219200">
                    <a:tc>
                      <a:txBody>
                        <a:bodyPr/>
                        <a:lstStyle/>
                        <a:p>
                          <a:endParaRPr lang="en-CA" dirty="0"/>
                        </a:p>
                      </a:txBody>
                      <a:tcPr/>
                    </a:tc>
                    <a:tc>
                      <a:txBody>
                        <a:bodyPr/>
                        <a:lstStyle/>
                        <a:p>
                          <a:r>
                            <a:rPr lang="en-CA" sz="5400" dirty="0"/>
                            <a:t>= </a:t>
                          </a:r>
                        </a:p>
                        <a:p>
                          <a:endParaRPr lang="en-CA" dirty="0"/>
                        </a:p>
                      </a:txBody>
                      <a:tcPr/>
                    </a:tc>
                    <a:tc>
                      <a:txBody>
                        <a:bodyPr/>
                        <a:lstStyle/>
                        <a:p>
                          <a:endParaRPr lang="en-CA" dirty="0"/>
                        </a:p>
                        <a:p>
                          <a:r>
                            <a:rPr lang="en-CA" b="1" dirty="0"/>
                            <a:t>SEA CHANGE</a:t>
                          </a:r>
                        </a:p>
                      </a:txBody>
                      <a:tcPr/>
                    </a:tc>
                    <a:tc>
                      <a:txBody>
                        <a:bodyPr/>
                        <a:lstStyle/>
                        <a:p>
                          <a:r>
                            <a:rPr lang="en-US" dirty="0"/>
                            <a:t>Gowling WLG (Canada) LLP v. Sea Change Corporation, 2024 TMOB 195</a:t>
                          </a:r>
                          <a:endParaRPr lang="en-CA" dirty="0"/>
                        </a:p>
                      </a:txBody>
                      <a:tcPr/>
                    </a:tc>
                    <a:extLst>
                      <a:ext uri="{0D108BD9-81ED-4DB2-BD59-A6C34878D82A}">
                        <a16:rowId xmlns:a16="http://schemas.microsoft.com/office/drawing/2014/main" val="2877681251"/>
                      </a:ext>
                    </a:extLst>
                  </a:tr>
                  <a:tr h="370840">
                    <a:tc>
                      <a:txBody>
                        <a:bodyPr/>
                        <a:lstStyle/>
                        <a:p>
                          <a:endParaRPr lang="en-CA" dirty="0"/>
                        </a:p>
                        <a:p>
                          <a:endParaRPr lang="en-CA" dirty="0"/>
                        </a:p>
                        <a:p>
                          <a:endParaRPr lang="en-CA" dirty="0"/>
                        </a:p>
                        <a:p>
                          <a:endParaRPr lang="en-CA" dirty="0"/>
                        </a:p>
                        <a:p>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5400" dirty="0"/>
                            <a:t>= </a:t>
                          </a:r>
                        </a:p>
                        <a:p>
                          <a:endParaRPr lang="en-CA" dirty="0"/>
                        </a:p>
                      </a:txBody>
                      <a:tcPr/>
                    </a:tc>
                    <a:tc>
                      <a:txBody>
                        <a:bodyPr/>
                        <a:lstStyle/>
                        <a:p>
                          <a:endParaRPr lang="en-CA" dirty="0"/>
                        </a:p>
                        <a:p>
                          <a:r>
                            <a:rPr lang="en-CA" b="1" dirty="0"/>
                            <a:t>GREY MATTER</a:t>
                          </a:r>
                        </a:p>
                      </a:txBody>
                      <a:tcPr/>
                    </a:tc>
                    <a:tc>
                      <a:txBody>
                        <a:bodyPr/>
                        <a:lstStyle/>
                        <a:p>
                          <a:r>
                            <a:rPr lang="en-CA" dirty="0"/>
                            <a:t>Nelligan O’Brien Payne LLP v. Amy French, 2025 TMOB 261</a:t>
                          </a:r>
                        </a:p>
                      </a:txBody>
                      <a:tcPr/>
                    </a:tc>
                    <a:extLst>
                      <a:ext uri="{0D108BD9-81ED-4DB2-BD59-A6C34878D82A}">
                        <a16:rowId xmlns:a16="http://schemas.microsoft.com/office/drawing/2014/main" val="2831823676"/>
                      </a:ext>
                    </a:extLst>
                  </a:tr>
                </a:tbl>
              </a:graphicData>
            </a:graphic>
          </p:graphicFrame>
        </mc:Choice>
        <mc:Fallback xmlns="">
          <p:graphicFrame>
            <p:nvGraphicFramePr>
              <p:cNvPr id="11" name="Table 10">
                <a:extLst>
                  <a:ext uri="{FF2B5EF4-FFF2-40B4-BE49-F238E27FC236}">
                    <a16:creationId xmlns:a16="http://schemas.microsoft.com/office/drawing/2014/main" id="{B4657A0D-33CB-030F-D1C8-D1F529BF044A}"/>
                  </a:ext>
                </a:extLst>
              </p:cNvPr>
              <p:cNvGraphicFramePr>
                <a:graphicFrameLocks noGrp="1"/>
              </p:cNvGraphicFramePr>
              <p:nvPr>
                <p:extLst>
                  <p:ext uri="{D42A27DB-BD31-4B8C-83A1-F6EECF244321}">
                    <p14:modId xmlns:p14="http://schemas.microsoft.com/office/powerpoint/2010/main" val="3240388018"/>
                  </p:ext>
                </p:extLst>
              </p:nvPr>
            </p:nvGraphicFramePr>
            <p:xfrm>
              <a:off x="990600" y="578446"/>
              <a:ext cx="13868400" cy="8420774"/>
            </p:xfrm>
            <a:graphic>
              <a:graphicData uri="http://schemas.openxmlformats.org/drawingml/2006/table">
                <a:tbl>
                  <a:tblPr firstRow="1" bandRow="1">
                    <a:tableStyleId>{ED083AE6-46FA-4A59-8FB0-9F97EB10719F}</a:tableStyleId>
                  </a:tblPr>
                  <a:tblGrid>
                    <a:gridCol w="4495800">
                      <a:extLst>
                        <a:ext uri="{9D8B030D-6E8A-4147-A177-3AD203B41FA5}">
                          <a16:colId xmlns:a16="http://schemas.microsoft.com/office/drawing/2014/main" val="153591288"/>
                        </a:ext>
                      </a:extLst>
                    </a:gridCol>
                    <a:gridCol w="1143000">
                      <a:extLst>
                        <a:ext uri="{9D8B030D-6E8A-4147-A177-3AD203B41FA5}">
                          <a16:colId xmlns:a16="http://schemas.microsoft.com/office/drawing/2014/main" val="520269703"/>
                        </a:ext>
                      </a:extLst>
                    </a:gridCol>
                    <a:gridCol w="3771900">
                      <a:extLst>
                        <a:ext uri="{9D8B030D-6E8A-4147-A177-3AD203B41FA5}">
                          <a16:colId xmlns:a16="http://schemas.microsoft.com/office/drawing/2014/main" val="3971218420"/>
                        </a:ext>
                      </a:extLst>
                    </a:gridCol>
                    <a:gridCol w="4457700">
                      <a:extLst>
                        <a:ext uri="{9D8B030D-6E8A-4147-A177-3AD203B41FA5}">
                          <a16:colId xmlns:a16="http://schemas.microsoft.com/office/drawing/2014/main" val="3041021174"/>
                        </a:ext>
                      </a:extLst>
                    </a:gridCol>
                  </a:tblGrid>
                  <a:tr h="2507654">
                    <a:tc>
                      <a:txBody>
                        <a:bodyPr/>
                        <a:lstStyle/>
                        <a:p>
                          <a:endParaRPr lang="en-CA" dirty="0"/>
                        </a:p>
                      </a:txBody>
                      <a:tcPr/>
                    </a:tc>
                    <a:tc>
                      <a:txBody>
                        <a:bodyPr/>
                        <a:lstStyle/>
                        <a:p>
                          <a:endParaRPr lang="en-US"/>
                        </a:p>
                      </a:txBody>
                      <a:tcPr>
                        <a:blipFill>
                          <a:blip r:embed="rId3"/>
                          <a:stretch>
                            <a:fillRect l="-395187" t="-243" r="-724064" b="-236165"/>
                          </a:stretch>
                        </a:blipFill>
                      </a:tcPr>
                    </a:tc>
                    <a:tc>
                      <a:txBody>
                        <a:bodyPr/>
                        <a:lstStyle/>
                        <a:p>
                          <a:endParaRPr lang="en-CA" dirty="0"/>
                        </a:p>
                        <a:p>
                          <a:endParaRPr lang="en-CA" dirty="0"/>
                        </a:p>
                        <a:p>
                          <a:endParaRPr lang="en-CA" dirty="0"/>
                        </a:p>
                        <a:p>
                          <a:r>
                            <a:rPr lang="en-CA" dirty="0"/>
                            <a:t>SUNEXOTIC</a:t>
                          </a:r>
                        </a:p>
                      </a:txBody>
                      <a:tcPr/>
                    </a:tc>
                    <a:tc>
                      <a:txBody>
                        <a:bodyPr/>
                        <a:lstStyle/>
                        <a:p>
                          <a:endParaRPr lang="en-CA" b="0" dirty="0"/>
                        </a:p>
                        <a:p>
                          <a:endParaRPr lang="en-CA" b="0" dirty="0"/>
                        </a:p>
                        <a:p>
                          <a:r>
                            <a:rPr lang="en-CA" b="0" dirty="0"/>
                            <a:t>Oyen Wiggs Green &amp; </a:t>
                          </a:r>
                          <a:r>
                            <a:rPr lang="en-CA" b="0" dirty="0" err="1"/>
                            <a:t>Mutala</a:t>
                          </a:r>
                          <a:r>
                            <a:rPr lang="en-CA" b="0" dirty="0"/>
                            <a:t> LLP v. Rubicon Products Ltd. (2007), 65 C.P.R. (4th) 54 (T.M.O.B.) </a:t>
                          </a:r>
                        </a:p>
                        <a:p>
                          <a:endParaRPr lang="en-CA" dirty="0"/>
                        </a:p>
                      </a:txBody>
                      <a:tcPr/>
                    </a:tc>
                    <a:extLst>
                      <a:ext uri="{0D108BD9-81ED-4DB2-BD59-A6C34878D82A}">
                        <a16:rowId xmlns:a16="http://schemas.microsoft.com/office/drawing/2014/main" val="319484155"/>
                      </a:ext>
                    </a:extLst>
                  </a:tr>
                  <a:tr h="914400">
                    <a:tc>
                      <a:txBody>
                        <a:bodyPr/>
                        <a:lstStyle/>
                        <a:p>
                          <a:endParaRPr lang="en-US" b="1" dirty="0"/>
                        </a:p>
                        <a:p>
                          <a:r>
                            <a:rPr lang="en-US" b="1" dirty="0"/>
                            <a:t>THE OUTRIGGER STEAKHOUSE AND BAR</a:t>
                          </a:r>
                          <a:endParaRPr lang="en-CA" b="1" dirty="0"/>
                        </a:p>
                      </a:txBody>
                      <a:tcPr/>
                    </a:tc>
                    <a:tc>
                      <a:txBody>
                        <a:bodyPr/>
                        <a:lstStyle/>
                        <a:p>
                          <a:r>
                            <a:rPr lang="en-CA" sz="5400" b="0" dirty="0"/>
                            <a:t>≠</a:t>
                          </a:r>
                        </a:p>
                      </a:txBody>
                      <a:tcPr/>
                    </a:tc>
                    <a:tc>
                      <a:txBody>
                        <a:bodyPr/>
                        <a:lstStyle/>
                        <a:p>
                          <a:endParaRPr lang="en-CA" dirty="0"/>
                        </a:p>
                        <a:p>
                          <a:r>
                            <a:rPr lang="en-CA" b="1" dirty="0"/>
                            <a:t>OUTRIGGER</a:t>
                          </a:r>
                        </a:p>
                      </a:txBody>
                      <a:tcPr/>
                    </a:tc>
                    <a:tc>
                      <a:txBody>
                        <a:bodyPr/>
                        <a:lstStyle/>
                        <a:p>
                          <a:r>
                            <a:rPr lang="en-CA" dirty="0" err="1"/>
                            <a:t>Padcon</a:t>
                          </a:r>
                          <a:r>
                            <a:rPr lang="en-CA" dirty="0"/>
                            <a:t> Ltd. v. Gowling Lafleur Henderson LLP, 2015 FC 943</a:t>
                          </a:r>
                        </a:p>
                      </a:txBody>
                      <a:tcPr/>
                    </a:tc>
                    <a:extLst>
                      <a:ext uri="{0D108BD9-81ED-4DB2-BD59-A6C34878D82A}">
                        <a16:rowId xmlns:a16="http://schemas.microsoft.com/office/drawing/2014/main" val="190734934"/>
                      </a:ext>
                    </a:extLst>
                  </a:tr>
                  <a:tr h="2316480">
                    <a:tc>
                      <a:txBody>
                        <a:bodyPr/>
                        <a:lstStyle/>
                        <a:p>
                          <a:endParaRPr lang="en-CA" dirty="0"/>
                        </a:p>
                      </a:txBody>
                      <a:tcPr/>
                    </a:tc>
                    <a:tc>
                      <a:txBody>
                        <a:bodyPr/>
                        <a:lstStyle/>
                        <a:p>
                          <a:endParaRPr lang="en-CA" sz="5400" b="0" dirty="0"/>
                        </a:p>
                        <a:p>
                          <a:r>
                            <a:rPr lang="en-CA" sz="5400" b="0" dirty="0"/>
                            <a:t>= </a:t>
                          </a:r>
                        </a:p>
                      </a:txBody>
                      <a:tcPr/>
                    </a:tc>
                    <a:tc>
                      <a:txBody>
                        <a:bodyPr/>
                        <a:lstStyle/>
                        <a:p>
                          <a:endParaRPr lang="en-CA" dirty="0"/>
                        </a:p>
                        <a:p>
                          <a:endParaRPr lang="en-CA" dirty="0"/>
                        </a:p>
                        <a:p>
                          <a:endParaRPr lang="en-CA" dirty="0"/>
                        </a:p>
                        <a:p>
                          <a:r>
                            <a:rPr lang="en-CA" b="1" dirty="0"/>
                            <a:t>NORTH BREWING</a:t>
                          </a:r>
                        </a:p>
                      </a:txBody>
                      <a:tcPr/>
                    </a:tc>
                    <a:tc>
                      <a:txBody>
                        <a:bodyPr/>
                        <a:lstStyle/>
                        <a:p>
                          <a:endParaRPr lang="en-US" dirty="0"/>
                        </a:p>
                        <a:p>
                          <a:endParaRPr lang="en-US" dirty="0"/>
                        </a:p>
                        <a:p>
                          <a:r>
                            <a:rPr lang="en-US" dirty="0"/>
                            <a:t>North Brewing Company Ltd. v. DLA Piper (Canada) LLP, 2023 FC 1188</a:t>
                          </a:r>
                          <a:endParaRPr lang="en-CA" dirty="0"/>
                        </a:p>
                      </a:txBody>
                      <a:tcPr/>
                    </a:tc>
                    <a:extLst>
                      <a:ext uri="{0D108BD9-81ED-4DB2-BD59-A6C34878D82A}">
                        <a16:rowId xmlns:a16="http://schemas.microsoft.com/office/drawing/2014/main" val="189964281"/>
                      </a:ext>
                    </a:extLst>
                  </a:tr>
                  <a:tr h="1219200">
                    <a:tc>
                      <a:txBody>
                        <a:bodyPr/>
                        <a:lstStyle/>
                        <a:p>
                          <a:endParaRPr lang="en-CA" dirty="0"/>
                        </a:p>
                      </a:txBody>
                      <a:tcPr/>
                    </a:tc>
                    <a:tc>
                      <a:txBody>
                        <a:bodyPr/>
                        <a:lstStyle/>
                        <a:p>
                          <a:r>
                            <a:rPr lang="en-CA" sz="5400" dirty="0"/>
                            <a:t>= </a:t>
                          </a:r>
                        </a:p>
                        <a:p>
                          <a:endParaRPr lang="en-CA" dirty="0"/>
                        </a:p>
                      </a:txBody>
                      <a:tcPr/>
                    </a:tc>
                    <a:tc>
                      <a:txBody>
                        <a:bodyPr/>
                        <a:lstStyle/>
                        <a:p>
                          <a:endParaRPr lang="en-CA" dirty="0"/>
                        </a:p>
                        <a:p>
                          <a:r>
                            <a:rPr lang="en-CA" b="1" dirty="0"/>
                            <a:t>SEA CHANGE</a:t>
                          </a:r>
                        </a:p>
                      </a:txBody>
                      <a:tcPr/>
                    </a:tc>
                    <a:tc>
                      <a:txBody>
                        <a:bodyPr/>
                        <a:lstStyle/>
                        <a:p>
                          <a:r>
                            <a:rPr lang="en-US" dirty="0"/>
                            <a:t>Gowling WLG (Canada) LLP v. Sea Change Corporation, 2024 TMOB 195</a:t>
                          </a:r>
                          <a:endParaRPr lang="en-CA" dirty="0"/>
                        </a:p>
                      </a:txBody>
                      <a:tcPr/>
                    </a:tc>
                    <a:extLst>
                      <a:ext uri="{0D108BD9-81ED-4DB2-BD59-A6C34878D82A}">
                        <a16:rowId xmlns:a16="http://schemas.microsoft.com/office/drawing/2014/main" val="2877681251"/>
                      </a:ext>
                    </a:extLst>
                  </a:tr>
                  <a:tr h="1463040">
                    <a:tc>
                      <a:txBody>
                        <a:bodyPr/>
                        <a:lstStyle/>
                        <a:p>
                          <a:endParaRPr lang="en-CA" dirty="0"/>
                        </a:p>
                        <a:p>
                          <a:endParaRPr lang="en-CA" dirty="0"/>
                        </a:p>
                        <a:p>
                          <a:endParaRPr lang="en-CA" dirty="0"/>
                        </a:p>
                        <a:p>
                          <a:endParaRPr lang="en-CA" dirty="0"/>
                        </a:p>
                        <a:p>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5400" dirty="0"/>
                            <a:t>= </a:t>
                          </a:r>
                        </a:p>
                        <a:p>
                          <a:endParaRPr lang="en-CA" dirty="0"/>
                        </a:p>
                      </a:txBody>
                      <a:tcPr/>
                    </a:tc>
                    <a:tc>
                      <a:txBody>
                        <a:bodyPr/>
                        <a:lstStyle/>
                        <a:p>
                          <a:endParaRPr lang="en-CA" dirty="0"/>
                        </a:p>
                        <a:p>
                          <a:r>
                            <a:rPr lang="en-CA" b="1" dirty="0"/>
                            <a:t>GREY MATTER</a:t>
                          </a:r>
                        </a:p>
                      </a:txBody>
                      <a:tcPr/>
                    </a:tc>
                    <a:tc>
                      <a:txBody>
                        <a:bodyPr/>
                        <a:lstStyle/>
                        <a:p>
                          <a:r>
                            <a:rPr lang="en-CA" dirty="0"/>
                            <a:t>Nelligan O’Brien Payne LLP v. Amy French, 2025 TMOB 261</a:t>
                          </a:r>
                        </a:p>
                      </a:txBody>
                      <a:tcPr/>
                    </a:tc>
                    <a:extLst>
                      <a:ext uri="{0D108BD9-81ED-4DB2-BD59-A6C34878D82A}">
                        <a16:rowId xmlns:a16="http://schemas.microsoft.com/office/drawing/2014/main" val="2831823676"/>
                      </a:ext>
                    </a:extLst>
                  </a:tr>
                </a:tbl>
              </a:graphicData>
            </a:graphic>
          </p:graphicFrame>
        </mc:Fallback>
      </mc:AlternateContent>
      <p:pic>
        <p:nvPicPr>
          <p:cNvPr id="14" name="Picture 13">
            <a:extLst>
              <a:ext uri="{FF2B5EF4-FFF2-40B4-BE49-F238E27FC236}">
                <a16:creationId xmlns:a16="http://schemas.microsoft.com/office/drawing/2014/main" id="{3D8BDE6B-21BC-1312-1858-7F19D1FAB96E}"/>
              </a:ext>
            </a:extLst>
          </p:cNvPr>
          <p:cNvPicPr>
            <a:picLocks noChangeAspect="1"/>
          </p:cNvPicPr>
          <p:nvPr/>
        </p:nvPicPr>
        <p:blipFill>
          <a:blip r:embed="rId4"/>
          <a:stretch>
            <a:fillRect/>
          </a:stretch>
        </p:blipFill>
        <p:spPr>
          <a:xfrm>
            <a:off x="1004136" y="609854"/>
            <a:ext cx="2253896" cy="2327108"/>
          </a:xfrm>
          <a:prstGeom prst="rect">
            <a:avLst/>
          </a:prstGeom>
        </p:spPr>
      </p:pic>
      <p:pic>
        <p:nvPicPr>
          <p:cNvPr id="16" name="Picture 15">
            <a:extLst>
              <a:ext uri="{FF2B5EF4-FFF2-40B4-BE49-F238E27FC236}">
                <a16:creationId xmlns:a16="http://schemas.microsoft.com/office/drawing/2014/main" id="{6DBA6195-156E-A265-E291-FB9689A2B1D2}"/>
              </a:ext>
            </a:extLst>
          </p:cNvPr>
          <p:cNvPicPr>
            <a:picLocks noChangeAspect="1"/>
          </p:cNvPicPr>
          <p:nvPr/>
        </p:nvPicPr>
        <p:blipFill>
          <a:blip r:embed="rId5"/>
          <a:stretch>
            <a:fillRect/>
          </a:stretch>
        </p:blipFill>
        <p:spPr>
          <a:xfrm>
            <a:off x="1212149" y="4119562"/>
            <a:ext cx="1428750" cy="2047875"/>
          </a:xfrm>
          <a:prstGeom prst="rect">
            <a:avLst/>
          </a:prstGeom>
        </p:spPr>
      </p:pic>
      <p:pic>
        <p:nvPicPr>
          <p:cNvPr id="18" name="Picture 17">
            <a:extLst>
              <a:ext uri="{FF2B5EF4-FFF2-40B4-BE49-F238E27FC236}">
                <a16:creationId xmlns:a16="http://schemas.microsoft.com/office/drawing/2014/main" id="{180EA8B4-DACD-A1BD-B1C8-430F8B298EFD}"/>
              </a:ext>
            </a:extLst>
          </p:cNvPr>
          <p:cNvPicPr>
            <a:picLocks noChangeAspect="1"/>
          </p:cNvPicPr>
          <p:nvPr/>
        </p:nvPicPr>
        <p:blipFill>
          <a:blip r:embed="rId6"/>
          <a:stretch>
            <a:fillRect/>
          </a:stretch>
        </p:blipFill>
        <p:spPr>
          <a:xfrm>
            <a:off x="1182642" y="6397591"/>
            <a:ext cx="3804742" cy="1084253"/>
          </a:xfrm>
          <a:prstGeom prst="rect">
            <a:avLst/>
          </a:prstGeom>
        </p:spPr>
      </p:pic>
      <p:pic>
        <p:nvPicPr>
          <p:cNvPr id="20" name="Picture 19">
            <a:extLst>
              <a:ext uri="{FF2B5EF4-FFF2-40B4-BE49-F238E27FC236}">
                <a16:creationId xmlns:a16="http://schemas.microsoft.com/office/drawing/2014/main" id="{AB05F0C7-3AB6-C893-4D17-F4BC0ADE4E86}"/>
              </a:ext>
            </a:extLst>
          </p:cNvPr>
          <p:cNvPicPr>
            <a:picLocks noChangeAspect="1"/>
          </p:cNvPicPr>
          <p:nvPr/>
        </p:nvPicPr>
        <p:blipFill>
          <a:blip r:embed="rId7"/>
          <a:stretch>
            <a:fillRect/>
          </a:stretch>
        </p:blipFill>
        <p:spPr>
          <a:xfrm>
            <a:off x="1212149" y="8015632"/>
            <a:ext cx="3820507" cy="786575"/>
          </a:xfrm>
          <a:prstGeom prst="rect">
            <a:avLst/>
          </a:prstGeom>
        </p:spPr>
      </p:pic>
    </p:spTree>
    <p:extLst>
      <p:ext uri="{BB962C8B-B14F-4D97-AF65-F5344CB8AC3E}">
        <p14:creationId xmlns:p14="http://schemas.microsoft.com/office/powerpoint/2010/main" val="445960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6D851-1F5F-D7DE-B22E-8C98EE354D7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8C6592-C6AF-2060-37C4-F544594EEBA9}"/>
              </a:ext>
            </a:extLst>
          </p:cNvPr>
          <p:cNvSpPr/>
          <p:nvPr/>
        </p:nvSpPr>
        <p:spPr>
          <a:xfrm>
            <a:off x="15107714" y="14280"/>
            <a:ext cx="3180286" cy="10258440"/>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0B8ECBF2-7B46-14D6-FAF2-8936BD315E7D}"/>
              </a:ext>
            </a:extLst>
          </p:cNvPr>
          <p:cNvGrpSpPr/>
          <p:nvPr/>
        </p:nvGrpSpPr>
        <p:grpSpPr>
          <a:xfrm>
            <a:off x="0" y="14280"/>
            <a:ext cx="15619391" cy="10287000"/>
            <a:chOff x="0" y="0"/>
            <a:chExt cx="4113749" cy="2709333"/>
          </a:xfrm>
        </p:grpSpPr>
        <p:sp>
          <p:nvSpPr>
            <p:cNvPr id="4" name="Freeform 4">
              <a:extLst>
                <a:ext uri="{FF2B5EF4-FFF2-40B4-BE49-F238E27FC236}">
                  <a16:creationId xmlns:a16="http://schemas.microsoft.com/office/drawing/2014/main" id="{8C0536C1-10F5-6274-ACB5-12F75EE93E76}"/>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5419BE00-C6F9-F4A1-4258-A2ACEA418887}"/>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CDE16E77-5897-B666-EE65-CCD2366D6667}"/>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BB0AF1D9-610D-DDEE-538A-D9C31AB9C501}"/>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18</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ABF07F7A-B868-54A8-8D80-91C8AA0E89F7}"/>
              </a:ext>
            </a:extLst>
          </p:cNvPr>
          <p:cNvSpPr txBox="1"/>
          <p:nvPr/>
        </p:nvSpPr>
        <p:spPr>
          <a:xfrm>
            <a:off x="796782" y="9401175"/>
            <a:ext cx="2668604"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90457F1D-2A2B-84DC-AF36-808800C7B901}"/>
              </a:ext>
            </a:extLst>
          </p:cNvPr>
          <p:cNvSpPr txBox="1"/>
          <p:nvPr/>
        </p:nvSpPr>
        <p:spPr>
          <a:xfrm>
            <a:off x="796777" y="857250"/>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65000"/>
                    <a:lumOff val="35000"/>
                  </a:schemeClr>
                </a:solidFill>
                <a:latin typeface="Montserrat Bold"/>
              </a:rPr>
              <a:t>MUST ENFORCE AGAINST OTHERS</a:t>
            </a:r>
          </a:p>
        </p:txBody>
      </p:sp>
      <p:sp>
        <p:nvSpPr>
          <p:cNvPr id="10" name="TextBox 10">
            <a:extLst>
              <a:ext uri="{FF2B5EF4-FFF2-40B4-BE49-F238E27FC236}">
                <a16:creationId xmlns:a16="http://schemas.microsoft.com/office/drawing/2014/main" id="{3CFD1B30-E32D-EA37-E2AE-68FFE181B913}"/>
              </a:ext>
            </a:extLst>
          </p:cNvPr>
          <p:cNvSpPr txBox="1"/>
          <p:nvPr/>
        </p:nvSpPr>
        <p:spPr>
          <a:xfrm>
            <a:off x="533400" y="2552700"/>
            <a:ext cx="11811000" cy="5205079"/>
          </a:xfrm>
          <a:prstGeom prst="rect">
            <a:avLst/>
          </a:prstGeom>
        </p:spPr>
        <p:txBody>
          <a:bodyPr wrap="square" lIns="0" tIns="0" rIns="0" bIns="0" rtlCol="0" anchor="t">
            <a:spAutoFit/>
          </a:bodyPr>
          <a:lstStyle/>
          <a:p>
            <a:pPr marL="571500" indent="-571500">
              <a:lnSpc>
                <a:spcPts val="5599"/>
              </a:lnSpc>
              <a:spcAft>
                <a:spcPts val="1800"/>
              </a:spcAft>
              <a:buFont typeface="Arial" panose="020B0604020202020204" pitchFamily="34" charset="0"/>
              <a:buChar char="•"/>
            </a:pPr>
            <a:r>
              <a:rPr lang="en-US" sz="4000" dirty="0">
                <a:solidFill>
                  <a:schemeClr val="accent6">
                    <a:lumMod val="75000"/>
                    <a:lumOff val="25000"/>
                  </a:schemeClr>
                </a:solidFill>
                <a:latin typeface="Montserrat"/>
              </a:rPr>
              <a:t>The registration of a trademark is </a:t>
            </a:r>
            <a:r>
              <a:rPr lang="en-US" sz="4000" b="1" dirty="0">
                <a:solidFill>
                  <a:schemeClr val="accent6">
                    <a:lumMod val="75000"/>
                    <a:lumOff val="25000"/>
                  </a:schemeClr>
                </a:solidFill>
                <a:latin typeface="Montserrat"/>
              </a:rPr>
              <a:t>invalid</a:t>
            </a:r>
            <a:r>
              <a:rPr lang="en-US" sz="4000" dirty="0">
                <a:solidFill>
                  <a:schemeClr val="accent6">
                    <a:lumMod val="75000"/>
                    <a:lumOff val="25000"/>
                  </a:schemeClr>
                </a:solidFill>
                <a:latin typeface="Montserrat"/>
              </a:rPr>
              <a:t> if the trademark is </a:t>
            </a:r>
            <a:r>
              <a:rPr lang="en-US" sz="4000" b="1" dirty="0">
                <a:solidFill>
                  <a:schemeClr val="accent6">
                    <a:lumMod val="75000"/>
                    <a:lumOff val="25000"/>
                  </a:schemeClr>
                </a:solidFill>
                <a:latin typeface="Montserrat"/>
              </a:rPr>
              <a:t>not distinctive </a:t>
            </a:r>
            <a:r>
              <a:rPr lang="en-US" sz="4000" dirty="0">
                <a:solidFill>
                  <a:schemeClr val="accent6">
                    <a:lumMod val="75000"/>
                    <a:lumOff val="25000"/>
                  </a:schemeClr>
                </a:solidFill>
                <a:latin typeface="Montserrat"/>
              </a:rPr>
              <a:t>at the time proceedings bringing the validity of the registration into question are commenced (s. 18(1)(B))</a:t>
            </a:r>
          </a:p>
          <a:p>
            <a:pPr marL="571500" indent="-571500">
              <a:lnSpc>
                <a:spcPts val="5599"/>
              </a:lnSpc>
              <a:spcAft>
                <a:spcPts val="1800"/>
              </a:spcAft>
              <a:buFont typeface="Arial" panose="020B0604020202020204" pitchFamily="34" charset="0"/>
              <a:buChar char="•"/>
            </a:pPr>
            <a:r>
              <a:rPr lang="en-US" sz="4000" dirty="0">
                <a:solidFill>
                  <a:schemeClr val="accent6">
                    <a:lumMod val="75000"/>
                    <a:lumOff val="25000"/>
                  </a:schemeClr>
                </a:solidFill>
                <a:latin typeface="Montserrat"/>
              </a:rPr>
              <a:t>If could be confusing – cease and desist letter</a:t>
            </a:r>
          </a:p>
        </p:txBody>
      </p:sp>
    </p:spTree>
    <p:extLst>
      <p:ext uri="{BB962C8B-B14F-4D97-AF65-F5344CB8AC3E}">
        <p14:creationId xmlns:p14="http://schemas.microsoft.com/office/powerpoint/2010/main" val="3981954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C63CD-FEC1-F128-8C28-C2C47D7498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8B9D44-4DCF-B1EC-4DD9-D15727DAB566}"/>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endParaRPr lang="en-CA"/>
          </a:p>
        </p:txBody>
      </p:sp>
      <p:grpSp>
        <p:nvGrpSpPr>
          <p:cNvPr id="3" name="Group 3">
            <a:extLst>
              <a:ext uri="{FF2B5EF4-FFF2-40B4-BE49-F238E27FC236}">
                <a16:creationId xmlns:a16="http://schemas.microsoft.com/office/drawing/2014/main" id="{8CC7617C-47CF-8AA6-A64D-A5298AF69D27}"/>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4FCCFC48-7987-FBA4-4944-1379F2F7B293}"/>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D1EC1A69-3204-ED70-956B-A7B8C73D8E5F}"/>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57E11948-7E1A-4753-FC1D-541B2D14A06F}"/>
              </a:ext>
            </a:extLst>
          </p:cNvPr>
          <p:cNvSpPr/>
          <p:nvPr/>
        </p:nvSpPr>
        <p:spPr>
          <a:xfrm>
            <a:off x="1028700" y="1028699"/>
            <a:ext cx="16230600" cy="8229599"/>
          </a:xfrm>
          <a:custGeom>
            <a:avLst/>
            <a:gdLst/>
            <a:ahLst/>
            <a:cxnLst/>
            <a:rect l="l" t="t" r="r" b="b"/>
            <a:pathLst>
              <a:path w="16230600" h="8229600">
                <a:moveTo>
                  <a:pt x="0" y="0"/>
                </a:moveTo>
                <a:lnTo>
                  <a:pt x="16230600" y="0"/>
                </a:lnTo>
                <a:lnTo>
                  <a:pt x="16230600" y="8229600"/>
                </a:lnTo>
                <a:lnTo>
                  <a:pt x="0" y="8229600"/>
                </a:lnTo>
                <a:lnTo>
                  <a:pt x="0" y="0"/>
                </a:lnTo>
                <a:close/>
              </a:path>
            </a:pathLst>
          </a:custGeom>
          <a:solidFill>
            <a:schemeClr val="bg1"/>
          </a:solidFill>
        </p:spPr>
        <p:txBody>
          <a:bodyPr/>
          <a:lstStyle/>
          <a:p>
            <a:endParaRPr lang="en-CA" dirty="0"/>
          </a:p>
        </p:txBody>
      </p:sp>
      <p:sp>
        <p:nvSpPr>
          <p:cNvPr id="11" name="TextBox 8">
            <a:extLst>
              <a:ext uri="{FF2B5EF4-FFF2-40B4-BE49-F238E27FC236}">
                <a16:creationId xmlns:a16="http://schemas.microsoft.com/office/drawing/2014/main" id="{6BC29FAE-6A8E-042C-AFD4-7275F4D368DF}"/>
              </a:ext>
            </a:extLst>
          </p:cNvPr>
          <p:cNvSpPr txBox="1"/>
          <p:nvPr/>
        </p:nvSpPr>
        <p:spPr>
          <a:xfrm>
            <a:off x="2952749" y="1932708"/>
            <a:ext cx="12382501" cy="2769989"/>
          </a:xfrm>
          <a:prstGeom prst="rect">
            <a:avLst/>
          </a:prstGeom>
        </p:spPr>
        <p:txBody>
          <a:bodyPr wrap="square" lIns="0" tIns="0" rIns="0" bIns="0" rtlCol="0" anchor="t">
            <a:spAutoFit/>
          </a:bodyPr>
          <a:lstStyle/>
          <a:p>
            <a:pPr algn="ctr">
              <a:lnSpc>
                <a:spcPct val="100000"/>
              </a:lnSpc>
            </a:pPr>
            <a:r>
              <a:rPr lang="en-US" sz="6000" spc="1175" dirty="0">
                <a:solidFill>
                  <a:schemeClr val="accent4">
                    <a:lumMod val="50000"/>
                  </a:schemeClr>
                </a:solidFill>
                <a:latin typeface="Montserrat Bold"/>
              </a:rPr>
              <a:t>What else should a business or their lawyer keep in mind?</a:t>
            </a:r>
          </a:p>
        </p:txBody>
      </p:sp>
      <p:pic>
        <p:nvPicPr>
          <p:cNvPr id="8" name="Picture 7">
            <a:extLst>
              <a:ext uri="{FF2B5EF4-FFF2-40B4-BE49-F238E27FC236}">
                <a16:creationId xmlns:a16="http://schemas.microsoft.com/office/drawing/2014/main" id="{6487EA25-12D8-A594-E110-AA074D5EA3A8}"/>
              </a:ext>
            </a:extLst>
          </p:cNvPr>
          <p:cNvPicPr>
            <a:picLocks noChangeAspect="1"/>
          </p:cNvPicPr>
          <p:nvPr/>
        </p:nvPicPr>
        <p:blipFill>
          <a:blip r:embed="rId3"/>
          <a:stretch>
            <a:fillRect/>
          </a:stretch>
        </p:blipFill>
        <p:spPr>
          <a:xfrm>
            <a:off x="5638800" y="4897632"/>
            <a:ext cx="6267231" cy="4176122"/>
          </a:xfrm>
          <a:prstGeom prst="rect">
            <a:avLst/>
          </a:prstGeom>
        </p:spPr>
      </p:pic>
    </p:spTree>
    <p:extLst>
      <p:ext uri="{BB962C8B-B14F-4D97-AF65-F5344CB8AC3E}">
        <p14:creationId xmlns:p14="http://schemas.microsoft.com/office/powerpoint/2010/main" val="2500367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3180286" cy="10520327"/>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p:cNvGrpSpPr/>
          <p:nvPr/>
        </p:nvGrpSpPr>
        <p:grpSpPr>
          <a:xfrm>
            <a:off x="2590800" y="114300"/>
            <a:ext cx="15625734" cy="10371686"/>
            <a:chOff x="0" y="0"/>
            <a:chExt cx="4143895" cy="2709333"/>
          </a:xfrm>
        </p:grpSpPr>
        <p:sp>
          <p:nvSpPr>
            <p:cNvPr id="4" name="Freeform 4"/>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20</a:t>
            </a:fld>
            <a:endParaRPr lang="en-US" sz="2100">
              <a:solidFill>
                <a:srgbClr val="BCCBD0"/>
              </a:solidFill>
              <a:latin typeface="Montserrat"/>
            </a:endParaRPr>
          </a:p>
        </p:txBody>
      </p:sp>
      <p:sp>
        <p:nvSpPr>
          <p:cNvPr id="9" name="TextBox 9"/>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4">
                    <a:lumMod val="50000"/>
                  </a:schemeClr>
                </a:solidFill>
                <a:latin typeface="Montserrat Bold"/>
              </a:rPr>
              <a:t>LICENSING</a:t>
            </a:r>
          </a:p>
        </p:txBody>
      </p:sp>
      <p:sp>
        <p:nvSpPr>
          <p:cNvPr id="10" name="TextBox 10"/>
          <p:cNvSpPr txBox="1"/>
          <p:nvPr/>
        </p:nvSpPr>
        <p:spPr>
          <a:xfrm>
            <a:off x="3048000" y="1785653"/>
            <a:ext cx="14025837" cy="7104509"/>
          </a:xfrm>
          <a:prstGeom prst="rect">
            <a:avLst/>
          </a:prstGeom>
        </p:spPr>
        <p:txBody>
          <a:bodyPr lIns="0" tIns="0" rIns="0" bIns="0" rtlCol="0" anchor="t">
            <a:spAutoFit/>
          </a:bodyPr>
          <a:lstStyle/>
          <a:p>
            <a:pPr marL="571500" indent="-571500">
              <a:lnSpc>
                <a:spcPts val="5599"/>
              </a:lnSpc>
              <a:spcAft>
                <a:spcPts val="1800"/>
              </a:spcAft>
              <a:buFont typeface="Arial" panose="020B0604020202020204" pitchFamily="34" charset="0"/>
              <a:buChar char="•"/>
            </a:pPr>
            <a:r>
              <a:rPr lang="en-US" sz="3999" dirty="0">
                <a:solidFill>
                  <a:srgbClr val="000000"/>
                </a:solidFill>
              </a:rPr>
              <a:t>If an entity is licensed to use the trademark and the owner has, under the </a:t>
            </a:r>
            <a:r>
              <a:rPr lang="en-US" sz="3999" dirty="0" err="1">
                <a:solidFill>
                  <a:srgbClr val="000000"/>
                </a:solidFill>
              </a:rPr>
              <a:t>licence</a:t>
            </a:r>
            <a:r>
              <a:rPr lang="en-US" sz="3999" dirty="0">
                <a:solidFill>
                  <a:srgbClr val="000000"/>
                </a:solidFill>
              </a:rPr>
              <a:t>, </a:t>
            </a:r>
            <a:r>
              <a:rPr lang="en-US" sz="3999" b="1" dirty="0">
                <a:solidFill>
                  <a:srgbClr val="000000"/>
                </a:solidFill>
              </a:rPr>
              <a:t>direct or indirect control</a:t>
            </a:r>
            <a:r>
              <a:rPr lang="en-US" sz="3999" dirty="0">
                <a:solidFill>
                  <a:srgbClr val="000000"/>
                </a:solidFill>
              </a:rPr>
              <a:t> of the </a:t>
            </a:r>
            <a:r>
              <a:rPr lang="en-US" sz="3999" b="1" dirty="0">
                <a:solidFill>
                  <a:srgbClr val="000000"/>
                </a:solidFill>
              </a:rPr>
              <a:t>character or quality</a:t>
            </a:r>
            <a:r>
              <a:rPr lang="en-US" sz="3999" dirty="0">
                <a:solidFill>
                  <a:srgbClr val="000000"/>
                </a:solidFill>
              </a:rPr>
              <a:t> of the goods or services, then the use of the trademark by that entity has the same effect use by the owner. (s. 50(1))</a:t>
            </a:r>
          </a:p>
          <a:p>
            <a:pPr marL="571500" indent="-571500">
              <a:lnSpc>
                <a:spcPts val="5400"/>
              </a:lnSpc>
              <a:spcAft>
                <a:spcPts val="1800"/>
              </a:spcAft>
              <a:buFont typeface="Arial" panose="020B0604020202020204" pitchFamily="34" charset="0"/>
              <a:buChar char="•"/>
            </a:pPr>
            <a:r>
              <a:rPr lang="en-US" sz="3999" dirty="0">
                <a:solidFill>
                  <a:srgbClr val="000000"/>
                </a:solidFill>
              </a:rPr>
              <a:t>Milano Pizza Ltd. v. 6034799 Canada Inc., 2023 FCA 85- </a:t>
            </a:r>
          </a:p>
          <a:p>
            <a:pPr marL="1485900" lvl="2" indent="-571500">
              <a:lnSpc>
                <a:spcPts val="2800"/>
              </a:lnSpc>
              <a:spcAft>
                <a:spcPts val="1800"/>
              </a:spcAft>
              <a:buFont typeface="Arial" panose="020B0604020202020204" pitchFamily="34" charset="0"/>
              <a:buChar char="•"/>
            </a:pPr>
            <a:r>
              <a:rPr lang="en-US" sz="2800" dirty="0">
                <a:solidFill>
                  <a:srgbClr val="000000"/>
                </a:solidFill>
              </a:rPr>
              <a:t>Insufficient to require licensees to purchase ingredients, pizza boxes and drinks from authorized distributors</a:t>
            </a:r>
          </a:p>
          <a:p>
            <a:pPr marL="1485900" lvl="2" indent="-571500">
              <a:lnSpc>
                <a:spcPts val="2800"/>
              </a:lnSpc>
              <a:spcAft>
                <a:spcPts val="1800"/>
              </a:spcAft>
              <a:buFont typeface="Arial" panose="020B0604020202020204" pitchFamily="34" charset="0"/>
              <a:buChar char="•"/>
            </a:pPr>
            <a:r>
              <a:rPr lang="en-US" sz="2800" dirty="0">
                <a:solidFill>
                  <a:srgbClr val="000000"/>
                </a:solidFill>
              </a:rPr>
              <a:t>Control over the finished product or service is required to ensure consistent quality across all products </a:t>
            </a:r>
            <a:endParaRPr lang="en-US" sz="3999" dirty="0">
              <a:solidFill>
                <a:srgbClr val="000000"/>
              </a:solidFill>
            </a:endParaRPr>
          </a:p>
        </p:txBody>
      </p:sp>
      <p:pic>
        <p:nvPicPr>
          <p:cNvPr id="11" name="Picture 10">
            <a:extLst>
              <a:ext uri="{FF2B5EF4-FFF2-40B4-BE49-F238E27FC236}">
                <a16:creationId xmlns:a16="http://schemas.microsoft.com/office/drawing/2014/main" id="{38CCBFA9-E9D2-01EC-1B18-9F769E198A02}"/>
              </a:ext>
            </a:extLst>
          </p:cNvPr>
          <p:cNvPicPr>
            <a:picLocks noChangeAspect="1"/>
          </p:cNvPicPr>
          <p:nvPr/>
        </p:nvPicPr>
        <p:blipFill>
          <a:blip r:embed="rId3"/>
          <a:stretch>
            <a:fillRect/>
          </a:stretch>
        </p:blipFill>
        <p:spPr>
          <a:xfrm>
            <a:off x="3329705" y="9391651"/>
            <a:ext cx="2828789" cy="57307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4E0A3-C618-A25B-003C-5EC6D3CE46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700A3B-02AE-E284-8571-7D08601AEE59}"/>
              </a:ext>
            </a:extLst>
          </p:cNvPr>
          <p:cNvSpPr/>
          <p:nvPr/>
        </p:nvSpPr>
        <p:spPr>
          <a:xfrm>
            <a:off x="0" y="-1"/>
            <a:ext cx="3180286" cy="10520327"/>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AA1471EE-2997-F8D8-00D3-1D48EF69C47D}"/>
              </a:ext>
            </a:extLst>
          </p:cNvPr>
          <p:cNvGrpSpPr/>
          <p:nvPr/>
        </p:nvGrpSpPr>
        <p:grpSpPr>
          <a:xfrm>
            <a:off x="2590800" y="114300"/>
            <a:ext cx="15625734" cy="10371686"/>
            <a:chOff x="0" y="0"/>
            <a:chExt cx="4143895" cy="2709333"/>
          </a:xfrm>
        </p:grpSpPr>
        <p:sp>
          <p:nvSpPr>
            <p:cNvPr id="4" name="Freeform 4">
              <a:extLst>
                <a:ext uri="{FF2B5EF4-FFF2-40B4-BE49-F238E27FC236}">
                  <a16:creationId xmlns:a16="http://schemas.microsoft.com/office/drawing/2014/main" id="{67633385-9310-BB4B-7857-EBC792954DA7}"/>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FD642FB4-B803-85A2-76DB-2B5C566716A3}"/>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9A10D63F-14A6-4422-0460-B04DA0559724}"/>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D28AEC36-16D2-DA0D-ED0C-95D168BAD2C4}"/>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21</a:t>
            </a:fld>
            <a:endParaRPr lang="en-US" sz="2100">
              <a:solidFill>
                <a:srgbClr val="BCCBD0"/>
              </a:solidFill>
              <a:latin typeface="Montserrat"/>
            </a:endParaRPr>
          </a:p>
        </p:txBody>
      </p:sp>
      <p:sp>
        <p:nvSpPr>
          <p:cNvPr id="9" name="TextBox 9">
            <a:extLst>
              <a:ext uri="{FF2B5EF4-FFF2-40B4-BE49-F238E27FC236}">
                <a16:creationId xmlns:a16="http://schemas.microsoft.com/office/drawing/2014/main" id="{CAA240AD-0E7C-3870-045F-50577B0550CA}"/>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4">
                    <a:lumMod val="50000"/>
                  </a:schemeClr>
                </a:solidFill>
                <a:latin typeface="Montserrat Bold"/>
              </a:rPr>
              <a:t>LICENSING</a:t>
            </a:r>
          </a:p>
        </p:txBody>
      </p:sp>
      <p:sp>
        <p:nvSpPr>
          <p:cNvPr id="10" name="TextBox 10">
            <a:extLst>
              <a:ext uri="{FF2B5EF4-FFF2-40B4-BE49-F238E27FC236}">
                <a16:creationId xmlns:a16="http://schemas.microsoft.com/office/drawing/2014/main" id="{D3CA2C0A-D0F5-ED0E-9292-CC3A05DFF908}"/>
              </a:ext>
            </a:extLst>
          </p:cNvPr>
          <p:cNvSpPr txBox="1"/>
          <p:nvPr/>
        </p:nvSpPr>
        <p:spPr>
          <a:xfrm>
            <a:off x="3308980" y="2019300"/>
            <a:ext cx="14025837" cy="6232475"/>
          </a:xfrm>
          <a:prstGeom prst="rect">
            <a:avLst/>
          </a:prstGeom>
        </p:spPr>
        <p:txBody>
          <a:bodyPr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If the licensee </a:t>
            </a:r>
            <a:r>
              <a:rPr lang="en-US" sz="4000" b="1" dirty="0"/>
              <a:t>gives notice </a:t>
            </a:r>
            <a:r>
              <a:rPr lang="en-US" sz="4000" dirty="0"/>
              <a:t>that the </a:t>
            </a:r>
            <a:r>
              <a:rPr lang="en-US" sz="4000" b="1" dirty="0"/>
              <a:t>use is licensed </a:t>
            </a:r>
            <a:r>
              <a:rPr lang="en-US" sz="4000" dirty="0"/>
              <a:t>and the </a:t>
            </a:r>
            <a:r>
              <a:rPr lang="en-US" sz="4000" b="1" dirty="0"/>
              <a:t>identity of the owner</a:t>
            </a:r>
            <a:r>
              <a:rPr lang="en-US" sz="4000" dirty="0"/>
              <a:t>, it is presumed that the use is licensed and the owner has control over the character or quality of the goods or services (s. 50(2))</a:t>
            </a:r>
          </a:p>
          <a:p>
            <a:pPr marL="571500" indent="-571500">
              <a:spcAft>
                <a:spcPts val="1800"/>
              </a:spcAft>
              <a:buFont typeface="Arial" panose="020B0604020202020204" pitchFamily="34" charset="0"/>
              <a:buChar char="•"/>
            </a:pPr>
            <a:r>
              <a:rPr lang="en-US" sz="4000" dirty="0"/>
              <a:t>“[MARK] is a trademark of [OWNER] and is used under </a:t>
            </a:r>
            <a:r>
              <a:rPr lang="en-US" sz="4000" dirty="0" err="1"/>
              <a:t>licence</a:t>
            </a:r>
            <a:r>
              <a:rPr lang="en-US" sz="4000" dirty="0"/>
              <a:t>.”</a:t>
            </a:r>
            <a:endParaRPr lang="en-CA" sz="4000" dirty="0"/>
          </a:p>
          <a:p>
            <a:pPr>
              <a:lnSpc>
                <a:spcPct val="100000"/>
              </a:lnSpc>
              <a:spcAft>
                <a:spcPts val="1800"/>
              </a:spcAft>
            </a:pPr>
            <a:endParaRPr lang="en-US" sz="4000" dirty="0"/>
          </a:p>
          <a:p>
            <a:pPr marL="571500" indent="-571500">
              <a:lnSpc>
                <a:spcPct val="100000"/>
              </a:lnSpc>
              <a:spcAft>
                <a:spcPts val="1800"/>
              </a:spcAft>
              <a:buFont typeface="Arial" panose="020B0604020202020204" pitchFamily="34" charset="0"/>
              <a:buChar char="•"/>
            </a:pPr>
            <a:endParaRPr lang="en-CA" sz="4000" dirty="0"/>
          </a:p>
        </p:txBody>
      </p:sp>
      <p:pic>
        <p:nvPicPr>
          <p:cNvPr id="13" name="Picture 12">
            <a:extLst>
              <a:ext uri="{FF2B5EF4-FFF2-40B4-BE49-F238E27FC236}">
                <a16:creationId xmlns:a16="http://schemas.microsoft.com/office/drawing/2014/main" id="{508E862A-18D1-599E-E8E9-276BA52FF8C0}"/>
              </a:ext>
            </a:extLst>
          </p:cNvPr>
          <p:cNvPicPr>
            <a:picLocks noChangeAspect="1"/>
          </p:cNvPicPr>
          <p:nvPr/>
        </p:nvPicPr>
        <p:blipFill>
          <a:blip r:embed="rId3"/>
          <a:stretch>
            <a:fillRect/>
          </a:stretch>
        </p:blipFill>
        <p:spPr>
          <a:xfrm>
            <a:off x="3465386" y="9423202"/>
            <a:ext cx="2828789" cy="573074"/>
          </a:xfrm>
          <a:prstGeom prst="rect">
            <a:avLst/>
          </a:prstGeom>
        </p:spPr>
      </p:pic>
    </p:spTree>
    <p:extLst>
      <p:ext uri="{BB962C8B-B14F-4D97-AF65-F5344CB8AC3E}">
        <p14:creationId xmlns:p14="http://schemas.microsoft.com/office/powerpoint/2010/main" val="1755958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67117-D0CB-58C7-C0E9-5D488126A7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E1ADEFA-C358-A640-5122-7BDA1A40DE8B}"/>
              </a:ext>
            </a:extLst>
          </p:cNvPr>
          <p:cNvSpPr/>
          <p:nvPr/>
        </p:nvSpPr>
        <p:spPr>
          <a:xfrm>
            <a:off x="15107714" y="-14282"/>
            <a:ext cx="3180286" cy="10287001"/>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1E4BC535-EBE0-BFD7-2162-3FF3860B59BC}"/>
              </a:ext>
            </a:extLst>
          </p:cNvPr>
          <p:cNvGrpSpPr/>
          <p:nvPr/>
        </p:nvGrpSpPr>
        <p:grpSpPr>
          <a:xfrm>
            <a:off x="-228600" y="-144661"/>
            <a:ext cx="15619391" cy="10431661"/>
            <a:chOff x="0" y="-38100"/>
            <a:chExt cx="4113749" cy="2747433"/>
          </a:xfrm>
        </p:grpSpPr>
        <p:sp>
          <p:nvSpPr>
            <p:cNvPr id="4" name="Freeform 4">
              <a:extLst>
                <a:ext uri="{FF2B5EF4-FFF2-40B4-BE49-F238E27FC236}">
                  <a16:creationId xmlns:a16="http://schemas.microsoft.com/office/drawing/2014/main" id="{7246C39E-D805-1371-2397-C927DDAE940B}"/>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dirty="0"/>
            </a:p>
          </p:txBody>
        </p:sp>
        <p:sp>
          <p:nvSpPr>
            <p:cNvPr id="5" name="TextBox 5">
              <a:extLst>
                <a:ext uri="{FF2B5EF4-FFF2-40B4-BE49-F238E27FC236}">
                  <a16:creationId xmlns:a16="http://schemas.microsoft.com/office/drawing/2014/main" id="{DCFC9750-038F-9CAC-1532-444B02396907}"/>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E28FDB3D-2026-0EC1-D2F6-FCF817F53C4F}"/>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6049A33B-E901-4AF2-7B1D-5151A8D33998}"/>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22</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415BB523-C7C0-AE1E-0A3B-7B0DA1240BC4}"/>
              </a:ext>
            </a:extLst>
          </p:cNvPr>
          <p:cNvSpPr txBox="1"/>
          <p:nvPr/>
        </p:nvSpPr>
        <p:spPr>
          <a:xfrm>
            <a:off x="796782" y="9401175"/>
            <a:ext cx="2403618" cy="345479"/>
          </a:xfrm>
          <a:prstGeom prst="rect">
            <a:avLst/>
          </a:prstGeom>
        </p:spPr>
        <p:txBody>
          <a:bodyPr wrap="square" lIns="0" tIns="0" rIns="0" bIns="0" rtlCol="0" anchor="t">
            <a:spAutoFit/>
          </a:bodyPr>
          <a:lstStyle/>
          <a:p>
            <a:pPr>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67DD1C8A-AB4D-AF18-90D2-932892AC9C71}"/>
              </a:ext>
            </a:extLst>
          </p:cNvPr>
          <p:cNvSpPr txBox="1"/>
          <p:nvPr/>
        </p:nvSpPr>
        <p:spPr>
          <a:xfrm>
            <a:off x="1301527" y="1201671"/>
            <a:ext cx="12719272" cy="692497"/>
          </a:xfrm>
          <a:prstGeom prst="rect">
            <a:avLst/>
          </a:prstGeom>
        </p:spPr>
        <p:txBody>
          <a:bodyPr wrap="square" lIns="0" tIns="0" rIns="0" bIns="0" rtlCol="0" anchor="t">
            <a:spAutoFit/>
          </a:bodyPr>
          <a:lstStyle/>
          <a:p>
            <a:pPr>
              <a:lnSpc>
                <a:spcPts val="5400"/>
              </a:lnSpc>
            </a:pPr>
            <a:r>
              <a:rPr lang="en-US" sz="5400" spc="1175" dirty="0">
                <a:solidFill>
                  <a:schemeClr val="tx1">
                    <a:lumMod val="65000"/>
                    <a:lumOff val="35000"/>
                  </a:schemeClr>
                </a:solidFill>
                <a:latin typeface="Montserrat Bold"/>
              </a:rPr>
              <a:t>RELATED COMPANIES</a:t>
            </a:r>
          </a:p>
        </p:txBody>
      </p:sp>
      <p:sp>
        <p:nvSpPr>
          <p:cNvPr id="12" name="Rectangle 11">
            <a:extLst>
              <a:ext uri="{FF2B5EF4-FFF2-40B4-BE49-F238E27FC236}">
                <a16:creationId xmlns:a16="http://schemas.microsoft.com/office/drawing/2014/main" id="{CED3408E-F927-B5C5-84B9-88B926DF19FA}"/>
              </a:ext>
            </a:extLst>
          </p:cNvPr>
          <p:cNvSpPr/>
          <p:nvPr/>
        </p:nvSpPr>
        <p:spPr>
          <a:xfrm>
            <a:off x="2216030" y="3268204"/>
            <a:ext cx="1697879" cy="1157253"/>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tx1"/>
                </a:solidFill>
              </a:rPr>
              <a:t>Holdco</a:t>
            </a:r>
          </a:p>
        </p:txBody>
      </p:sp>
      <p:pic>
        <p:nvPicPr>
          <p:cNvPr id="16" name="Picture 15">
            <a:extLst>
              <a:ext uri="{FF2B5EF4-FFF2-40B4-BE49-F238E27FC236}">
                <a16:creationId xmlns:a16="http://schemas.microsoft.com/office/drawing/2014/main" id="{98AE9840-A3D2-D4D9-6B1B-B0CD9C819678}"/>
              </a:ext>
            </a:extLst>
          </p:cNvPr>
          <p:cNvPicPr>
            <a:picLocks noChangeAspect="1"/>
          </p:cNvPicPr>
          <p:nvPr/>
        </p:nvPicPr>
        <p:blipFill>
          <a:blip r:embed="rId3"/>
          <a:stretch>
            <a:fillRect/>
          </a:stretch>
        </p:blipFill>
        <p:spPr>
          <a:xfrm>
            <a:off x="2234988" y="6059523"/>
            <a:ext cx="1750069" cy="1138202"/>
          </a:xfrm>
          <a:prstGeom prst="rect">
            <a:avLst/>
          </a:prstGeom>
        </p:spPr>
      </p:pic>
      <p:pic>
        <p:nvPicPr>
          <p:cNvPr id="18" name="Picture 17">
            <a:extLst>
              <a:ext uri="{FF2B5EF4-FFF2-40B4-BE49-F238E27FC236}">
                <a16:creationId xmlns:a16="http://schemas.microsoft.com/office/drawing/2014/main" id="{245BE640-093F-6B29-253B-2C3F0B1034DD}"/>
              </a:ext>
            </a:extLst>
          </p:cNvPr>
          <p:cNvPicPr>
            <a:picLocks noChangeAspect="1"/>
          </p:cNvPicPr>
          <p:nvPr/>
        </p:nvPicPr>
        <p:blipFill>
          <a:blip r:embed="rId4"/>
          <a:stretch>
            <a:fillRect/>
          </a:stretch>
        </p:blipFill>
        <p:spPr>
          <a:xfrm>
            <a:off x="2494942" y="6387811"/>
            <a:ext cx="1140051" cy="481626"/>
          </a:xfrm>
          <a:prstGeom prst="rect">
            <a:avLst/>
          </a:prstGeom>
        </p:spPr>
      </p:pic>
      <p:cxnSp>
        <p:nvCxnSpPr>
          <p:cNvPr id="20" name="Straight Connector 19">
            <a:extLst>
              <a:ext uri="{FF2B5EF4-FFF2-40B4-BE49-F238E27FC236}">
                <a16:creationId xmlns:a16="http://schemas.microsoft.com/office/drawing/2014/main" id="{DA17C9E8-88D0-C13E-8F1A-9A430DFFE174}"/>
              </a:ext>
            </a:extLst>
          </p:cNvPr>
          <p:cNvCxnSpPr/>
          <p:nvPr/>
        </p:nvCxnSpPr>
        <p:spPr>
          <a:xfrm>
            <a:off x="3064968" y="4403089"/>
            <a:ext cx="0" cy="1642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311EADA-F7F7-EC6B-F4AC-E455BE4A52ED}"/>
              </a:ext>
            </a:extLst>
          </p:cNvPr>
          <p:cNvCxnSpPr/>
          <p:nvPr/>
        </p:nvCxnSpPr>
        <p:spPr>
          <a:xfrm>
            <a:off x="2494942" y="4748218"/>
            <a:ext cx="0" cy="762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A47D966-3019-FEFD-0C96-6E403844A305}"/>
              </a:ext>
            </a:extLst>
          </p:cNvPr>
          <p:cNvCxnSpPr/>
          <p:nvPr/>
        </p:nvCxnSpPr>
        <p:spPr>
          <a:xfrm flipV="1">
            <a:off x="3505200" y="4843649"/>
            <a:ext cx="0" cy="7360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25C46BE-2ED6-D58E-41D2-1D89C5A28658}"/>
              </a:ext>
            </a:extLst>
          </p:cNvPr>
          <p:cNvSpPr txBox="1"/>
          <p:nvPr/>
        </p:nvSpPr>
        <p:spPr>
          <a:xfrm>
            <a:off x="464331" y="4762500"/>
            <a:ext cx="1575216" cy="923330"/>
          </a:xfrm>
          <a:prstGeom prst="rect">
            <a:avLst/>
          </a:prstGeom>
          <a:noFill/>
        </p:spPr>
        <p:txBody>
          <a:bodyPr wrap="square">
            <a:spAutoFit/>
          </a:bodyPr>
          <a:lstStyle/>
          <a:p>
            <a:pPr algn="ctr"/>
            <a:r>
              <a:rPr lang="en-CA" sz="1800" dirty="0">
                <a:solidFill>
                  <a:schemeClr val="tx1"/>
                </a:solidFill>
              </a:rPr>
              <a:t>Licens</a:t>
            </a:r>
            <a:r>
              <a:rPr lang="en-CA" dirty="0"/>
              <a:t>e agreement + control </a:t>
            </a:r>
            <a:endParaRPr lang="en-CA" sz="1800" dirty="0">
              <a:solidFill>
                <a:schemeClr val="tx1"/>
              </a:solidFill>
            </a:endParaRPr>
          </a:p>
        </p:txBody>
      </p:sp>
      <p:sp>
        <p:nvSpPr>
          <p:cNvPr id="28" name="TextBox 27">
            <a:extLst>
              <a:ext uri="{FF2B5EF4-FFF2-40B4-BE49-F238E27FC236}">
                <a16:creationId xmlns:a16="http://schemas.microsoft.com/office/drawing/2014/main" id="{DF797CC5-5062-7338-3413-B4289BD5CDE5}"/>
              </a:ext>
            </a:extLst>
          </p:cNvPr>
          <p:cNvSpPr txBox="1"/>
          <p:nvPr/>
        </p:nvSpPr>
        <p:spPr>
          <a:xfrm>
            <a:off x="3798801" y="5026998"/>
            <a:ext cx="884220" cy="369332"/>
          </a:xfrm>
          <a:prstGeom prst="rect">
            <a:avLst/>
          </a:prstGeom>
          <a:noFill/>
        </p:spPr>
        <p:txBody>
          <a:bodyPr wrap="square">
            <a:spAutoFit/>
          </a:bodyPr>
          <a:lstStyle/>
          <a:p>
            <a:r>
              <a:rPr lang="en-CA" dirty="0"/>
              <a:t>use</a:t>
            </a:r>
          </a:p>
        </p:txBody>
      </p:sp>
      <p:sp>
        <p:nvSpPr>
          <p:cNvPr id="15" name="TextBox 10">
            <a:extLst>
              <a:ext uri="{FF2B5EF4-FFF2-40B4-BE49-F238E27FC236}">
                <a16:creationId xmlns:a16="http://schemas.microsoft.com/office/drawing/2014/main" id="{DD77F501-2842-89C5-9F6A-26933A5D098C}"/>
              </a:ext>
            </a:extLst>
          </p:cNvPr>
          <p:cNvSpPr txBox="1"/>
          <p:nvPr/>
        </p:nvSpPr>
        <p:spPr>
          <a:xfrm>
            <a:off x="5085827" y="2168426"/>
            <a:ext cx="9488614" cy="7232749"/>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Even with related companies it is important to document license agreement and control, and assignments</a:t>
            </a:r>
          </a:p>
          <a:p>
            <a:pPr marL="571500" indent="-571500">
              <a:lnSpc>
                <a:spcPct val="100000"/>
              </a:lnSpc>
              <a:spcAft>
                <a:spcPts val="1800"/>
              </a:spcAft>
              <a:buFont typeface="Arial" panose="020B0604020202020204" pitchFamily="34" charset="0"/>
              <a:buChar char="•"/>
            </a:pPr>
            <a:r>
              <a:rPr lang="en-US" sz="4000" dirty="0"/>
              <a:t>Cathay Pacific Airways v. Air Miles Intl. (2014), 456 F.T.R. 197 (FC)</a:t>
            </a:r>
          </a:p>
          <a:p>
            <a:pPr marL="571500" indent="-571500">
              <a:lnSpc>
                <a:spcPct val="100000"/>
              </a:lnSpc>
              <a:spcAft>
                <a:spcPts val="1800"/>
              </a:spcAft>
              <a:buFont typeface="Arial" panose="020B0604020202020204" pitchFamily="34" charset="0"/>
              <a:buChar char="•"/>
            </a:pPr>
            <a:r>
              <a:rPr lang="en-US" sz="4000" dirty="0"/>
              <a:t>Court reviewed circumstances and found that Cathay had control over the character and quality of the services and an implied license – but don’t rely on this</a:t>
            </a:r>
            <a:endParaRPr lang="en-CA" sz="4000" dirty="0"/>
          </a:p>
        </p:txBody>
      </p:sp>
    </p:spTree>
    <p:extLst>
      <p:ext uri="{BB962C8B-B14F-4D97-AF65-F5344CB8AC3E}">
        <p14:creationId xmlns:p14="http://schemas.microsoft.com/office/powerpoint/2010/main" val="2278447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491A1-FC82-AC29-5918-16FAE2721DA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903883B-6A16-2123-8049-32909E81574A}"/>
              </a:ext>
            </a:extLst>
          </p:cNvPr>
          <p:cNvSpPr/>
          <p:nvPr/>
        </p:nvSpPr>
        <p:spPr>
          <a:xfrm>
            <a:off x="15107714" y="-480934"/>
            <a:ext cx="3180286" cy="10753654"/>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7B53E8AD-87F5-5E1A-CD7F-D9B868A8B98E}"/>
              </a:ext>
            </a:extLst>
          </p:cNvPr>
          <p:cNvGrpSpPr/>
          <p:nvPr/>
        </p:nvGrpSpPr>
        <p:grpSpPr>
          <a:xfrm>
            <a:off x="0" y="24671"/>
            <a:ext cx="15619391" cy="10287000"/>
            <a:chOff x="0" y="0"/>
            <a:chExt cx="4113749" cy="2709333"/>
          </a:xfrm>
        </p:grpSpPr>
        <p:sp>
          <p:nvSpPr>
            <p:cNvPr id="4" name="Freeform 4">
              <a:extLst>
                <a:ext uri="{FF2B5EF4-FFF2-40B4-BE49-F238E27FC236}">
                  <a16:creationId xmlns:a16="http://schemas.microsoft.com/office/drawing/2014/main" id="{8330F20B-FFF7-82E6-2EB3-66E7888BC12A}"/>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p:spPr>
          <p:style>
            <a:lnRef idx="2">
              <a:schemeClr val="dk1"/>
            </a:lnRef>
            <a:fillRef idx="1">
              <a:schemeClr val="lt1"/>
            </a:fillRef>
            <a:effectRef idx="0">
              <a:schemeClr val="dk1"/>
            </a:effectRef>
            <a:fontRef idx="minor">
              <a:schemeClr val="dk1"/>
            </a:fontRef>
          </p:style>
          <p:txBody>
            <a:bodyPr/>
            <a:lstStyle/>
            <a:p>
              <a:endParaRPr lang="en-CA" dirty="0"/>
            </a:p>
          </p:txBody>
        </p:sp>
        <p:sp>
          <p:nvSpPr>
            <p:cNvPr id="5" name="TextBox 5">
              <a:extLst>
                <a:ext uri="{FF2B5EF4-FFF2-40B4-BE49-F238E27FC236}">
                  <a16:creationId xmlns:a16="http://schemas.microsoft.com/office/drawing/2014/main" id="{5214F2AB-8E9A-4B51-0D5A-E5B05BCA902D}"/>
                </a:ext>
              </a:extLst>
            </p:cNvPr>
            <p:cNvSpPr txBox="1"/>
            <p:nvPr/>
          </p:nvSpPr>
          <p:spPr>
            <a:xfrm>
              <a:off x="0" y="-38100"/>
              <a:ext cx="4113749" cy="2747433"/>
            </a:xfrm>
            <a:prstGeom prst="rect">
              <a:avLst/>
            </a:prstGeom>
          </p:spPr>
          <p:style>
            <a:lnRef idx="2">
              <a:schemeClr val="dk1"/>
            </a:lnRef>
            <a:fillRef idx="1">
              <a:schemeClr val="lt1"/>
            </a:fillRef>
            <a:effectRef idx="0">
              <a:schemeClr val="dk1"/>
            </a:effectRef>
            <a:fontRef idx="minor">
              <a:schemeClr val="dk1"/>
            </a:fontRef>
          </p:style>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421120F0-6960-DA6F-0AB7-0AA83F878BEB}"/>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B7AB0D92-6AAF-E9C3-609B-8B6B458501CF}"/>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23</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5567A31B-305F-B8ED-42B8-C0DF2E3F7CD0}"/>
              </a:ext>
            </a:extLst>
          </p:cNvPr>
          <p:cNvSpPr txBox="1"/>
          <p:nvPr/>
        </p:nvSpPr>
        <p:spPr>
          <a:xfrm>
            <a:off x="796781" y="9401175"/>
            <a:ext cx="2382149"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81D042A7-E87B-A10F-644C-6E6E935BB2E9}"/>
              </a:ext>
            </a:extLst>
          </p:cNvPr>
          <p:cNvSpPr txBox="1"/>
          <p:nvPr/>
        </p:nvSpPr>
        <p:spPr>
          <a:xfrm>
            <a:off x="1867947" y="884008"/>
            <a:ext cx="10889811" cy="692497"/>
          </a:xfrm>
          <a:prstGeom prst="rect">
            <a:avLst/>
          </a:prstGeom>
        </p:spPr>
        <p:txBody>
          <a:bodyPr wrap="square" lIns="0" tIns="0" rIns="0" bIns="0" rtlCol="0" anchor="t">
            <a:spAutoFit/>
          </a:bodyPr>
          <a:lstStyle/>
          <a:p>
            <a:pPr>
              <a:lnSpc>
                <a:spcPts val="5400"/>
              </a:lnSpc>
            </a:pPr>
            <a:r>
              <a:rPr lang="en-US" sz="5400" spc="1175" dirty="0">
                <a:solidFill>
                  <a:schemeClr val="tx1">
                    <a:lumMod val="65000"/>
                    <a:lumOff val="35000"/>
                  </a:schemeClr>
                </a:solidFill>
                <a:latin typeface="Montserrat Bold"/>
              </a:rPr>
              <a:t>CORPORATE RE-ORGS</a:t>
            </a:r>
          </a:p>
        </p:txBody>
      </p:sp>
      <p:sp>
        <p:nvSpPr>
          <p:cNvPr id="11" name="Rectangle 10">
            <a:extLst>
              <a:ext uri="{FF2B5EF4-FFF2-40B4-BE49-F238E27FC236}">
                <a16:creationId xmlns:a16="http://schemas.microsoft.com/office/drawing/2014/main" id="{4FEB09FB-7AD3-D315-A433-79F6D4ECFF59}"/>
              </a:ext>
            </a:extLst>
          </p:cNvPr>
          <p:cNvSpPr/>
          <p:nvPr/>
        </p:nvSpPr>
        <p:spPr>
          <a:xfrm>
            <a:off x="7402225" y="3669920"/>
            <a:ext cx="1653636" cy="106078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tx1"/>
                </a:solidFill>
              </a:rPr>
              <a:t>Grayling Watercrafts Inc.</a:t>
            </a:r>
          </a:p>
        </p:txBody>
      </p:sp>
      <p:pic>
        <p:nvPicPr>
          <p:cNvPr id="15" name="Picture 14">
            <a:extLst>
              <a:ext uri="{FF2B5EF4-FFF2-40B4-BE49-F238E27FC236}">
                <a16:creationId xmlns:a16="http://schemas.microsoft.com/office/drawing/2014/main" id="{A8030ADF-DF48-A555-B5C2-E7486A1E2529}"/>
              </a:ext>
            </a:extLst>
          </p:cNvPr>
          <p:cNvPicPr>
            <a:picLocks noChangeAspect="1"/>
          </p:cNvPicPr>
          <p:nvPr/>
        </p:nvPicPr>
        <p:blipFill>
          <a:blip r:embed="rId3"/>
          <a:stretch>
            <a:fillRect/>
          </a:stretch>
        </p:blipFill>
        <p:spPr>
          <a:xfrm>
            <a:off x="5932180" y="6119712"/>
            <a:ext cx="1621677" cy="1054699"/>
          </a:xfrm>
          <a:prstGeom prst="rect">
            <a:avLst/>
          </a:prstGeom>
        </p:spPr>
      </p:pic>
      <p:sp>
        <p:nvSpPr>
          <p:cNvPr id="19" name="TextBox 18">
            <a:extLst>
              <a:ext uri="{FF2B5EF4-FFF2-40B4-BE49-F238E27FC236}">
                <a16:creationId xmlns:a16="http://schemas.microsoft.com/office/drawing/2014/main" id="{2CE68235-DC26-4D04-CEAE-F304213E1C30}"/>
              </a:ext>
            </a:extLst>
          </p:cNvPr>
          <p:cNvSpPr txBox="1"/>
          <p:nvPr/>
        </p:nvSpPr>
        <p:spPr>
          <a:xfrm>
            <a:off x="6020688" y="6185396"/>
            <a:ext cx="1292164" cy="923330"/>
          </a:xfrm>
          <a:prstGeom prst="rect">
            <a:avLst/>
          </a:prstGeom>
          <a:noFill/>
        </p:spPr>
        <p:txBody>
          <a:bodyPr wrap="square">
            <a:spAutoFit/>
          </a:bodyPr>
          <a:lstStyle/>
          <a:p>
            <a:pPr algn="ctr"/>
            <a:r>
              <a:rPr lang="en-CA" sz="1800" b="1" dirty="0">
                <a:solidFill>
                  <a:schemeClr val="tx1"/>
                </a:solidFill>
              </a:rPr>
              <a:t>Grayling Canoes Inc.</a:t>
            </a:r>
          </a:p>
        </p:txBody>
      </p:sp>
      <p:cxnSp>
        <p:nvCxnSpPr>
          <p:cNvPr id="16" name="Straight Arrow Connector 15">
            <a:extLst>
              <a:ext uri="{FF2B5EF4-FFF2-40B4-BE49-F238E27FC236}">
                <a16:creationId xmlns:a16="http://schemas.microsoft.com/office/drawing/2014/main" id="{C5BA618F-88D4-6A93-5A22-64A48AA4868E}"/>
              </a:ext>
            </a:extLst>
          </p:cNvPr>
          <p:cNvCxnSpPr>
            <a:cxnSpLocks/>
          </p:cNvCxnSpPr>
          <p:nvPr/>
        </p:nvCxnSpPr>
        <p:spPr>
          <a:xfrm flipH="1">
            <a:off x="6481730" y="4988598"/>
            <a:ext cx="1099836" cy="941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68DB5B3-3AFF-0B83-B1E8-1BA44FBCBC0E}"/>
              </a:ext>
            </a:extLst>
          </p:cNvPr>
          <p:cNvCxnSpPr>
            <a:cxnSpLocks/>
            <a:stCxn id="11" idx="2"/>
            <a:endCxn id="15" idx="0"/>
          </p:cNvCxnSpPr>
          <p:nvPr/>
        </p:nvCxnSpPr>
        <p:spPr>
          <a:xfrm flipH="1">
            <a:off x="6743019" y="4730706"/>
            <a:ext cx="1486024" cy="1389006"/>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7B260B6-5F09-642A-494C-362F8E7F1139}"/>
              </a:ext>
            </a:extLst>
          </p:cNvPr>
          <p:cNvSpPr txBox="1"/>
          <p:nvPr/>
        </p:nvSpPr>
        <p:spPr>
          <a:xfrm>
            <a:off x="4274660" y="4947703"/>
            <a:ext cx="2666999" cy="369332"/>
          </a:xfrm>
          <a:prstGeom prst="rect">
            <a:avLst/>
          </a:prstGeom>
          <a:noFill/>
        </p:spPr>
        <p:txBody>
          <a:bodyPr wrap="square">
            <a:spAutoFit/>
          </a:bodyPr>
          <a:lstStyle/>
          <a:p>
            <a:pPr algn="ctr"/>
            <a:r>
              <a:rPr lang="en-CA" dirty="0"/>
              <a:t>Assets of Division A</a:t>
            </a:r>
            <a:r>
              <a:rPr lang="en-CA" sz="1800" dirty="0"/>
              <a:t> </a:t>
            </a:r>
            <a:endParaRPr lang="en-CA" sz="1800" dirty="0">
              <a:solidFill>
                <a:schemeClr val="tx1"/>
              </a:solidFill>
            </a:endParaRPr>
          </a:p>
        </p:txBody>
      </p:sp>
      <p:sp>
        <p:nvSpPr>
          <p:cNvPr id="25" name="TextBox 24">
            <a:extLst>
              <a:ext uri="{FF2B5EF4-FFF2-40B4-BE49-F238E27FC236}">
                <a16:creationId xmlns:a16="http://schemas.microsoft.com/office/drawing/2014/main" id="{7F6D75F6-5869-7BF0-2B78-337B90DE8265}"/>
              </a:ext>
            </a:extLst>
          </p:cNvPr>
          <p:cNvSpPr txBox="1"/>
          <p:nvPr/>
        </p:nvSpPr>
        <p:spPr>
          <a:xfrm>
            <a:off x="863336" y="5521041"/>
            <a:ext cx="2666999" cy="369332"/>
          </a:xfrm>
          <a:prstGeom prst="rect">
            <a:avLst/>
          </a:prstGeom>
          <a:noFill/>
        </p:spPr>
        <p:txBody>
          <a:bodyPr wrap="square">
            <a:spAutoFit/>
          </a:bodyPr>
          <a:lstStyle/>
          <a:p>
            <a:pPr algn="ctr"/>
            <a:r>
              <a:rPr lang="en-CA" sz="1800" dirty="0"/>
              <a:t>Division A - canoes </a:t>
            </a:r>
            <a:endParaRPr lang="en-CA" sz="1800" dirty="0">
              <a:solidFill>
                <a:schemeClr val="tx1"/>
              </a:solidFill>
            </a:endParaRPr>
          </a:p>
        </p:txBody>
      </p:sp>
      <p:sp>
        <p:nvSpPr>
          <p:cNvPr id="27" name="TextBox 26">
            <a:extLst>
              <a:ext uri="{FF2B5EF4-FFF2-40B4-BE49-F238E27FC236}">
                <a16:creationId xmlns:a16="http://schemas.microsoft.com/office/drawing/2014/main" id="{C25B2C6E-382C-BE03-CBA0-680F82B3EF5E}"/>
              </a:ext>
            </a:extLst>
          </p:cNvPr>
          <p:cNvSpPr txBox="1"/>
          <p:nvPr/>
        </p:nvSpPr>
        <p:spPr>
          <a:xfrm>
            <a:off x="796777" y="6189678"/>
            <a:ext cx="2967675" cy="369332"/>
          </a:xfrm>
          <a:prstGeom prst="rect">
            <a:avLst/>
          </a:prstGeom>
          <a:noFill/>
        </p:spPr>
        <p:txBody>
          <a:bodyPr wrap="square">
            <a:spAutoFit/>
          </a:bodyPr>
          <a:lstStyle/>
          <a:p>
            <a:pPr algn="ctr"/>
            <a:r>
              <a:rPr lang="en-CA" dirty="0"/>
              <a:t>Division B - </a:t>
            </a:r>
            <a:r>
              <a:rPr lang="en-CA" sz="1800" dirty="0"/>
              <a:t> motorboats </a:t>
            </a:r>
            <a:endParaRPr lang="en-CA" sz="1800" dirty="0">
              <a:solidFill>
                <a:schemeClr val="tx1"/>
              </a:solidFill>
            </a:endParaRPr>
          </a:p>
        </p:txBody>
      </p:sp>
      <p:pic>
        <p:nvPicPr>
          <p:cNvPr id="29" name="Picture 28">
            <a:extLst>
              <a:ext uri="{FF2B5EF4-FFF2-40B4-BE49-F238E27FC236}">
                <a16:creationId xmlns:a16="http://schemas.microsoft.com/office/drawing/2014/main" id="{B895CBDC-F707-F01F-CA00-3B9AFCDA3EF0}"/>
              </a:ext>
            </a:extLst>
          </p:cNvPr>
          <p:cNvPicPr>
            <a:picLocks noChangeAspect="1"/>
          </p:cNvPicPr>
          <p:nvPr/>
        </p:nvPicPr>
        <p:blipFill>
          <a:blip r:embed="rId3"/>
          <a:stretch>
            <a:fillRect/>
          </a:stretch>
        </p:blipFill>
        <p:spPr>
          <a:xfrm>
            <a:off x="9386233" y="6237731"/>
            <a:ext cx="1621677" cy="1054699"/>
          </a:xfrm>
          <a:prstGeom prst="rect">
            <a:avLst/>
          </a:prstGeom>
        </p:spPr>
      </p:pic>
      <p:pic>
        <p:nvPicPr>
          <p:cNvPr id="37" name="Picture 36">
            <a:extLst>
              <a:ext uri="{FF2B5EF4-FFF2-40B4-BE49-F238E27FC236}">
                <a16:creationId xmlns:a16="http://schemas.microsoft.com/office/drawing/2014/main" id="{F05080D9-3D74-1B65-B99A-A7D7180EBAB1}"/>
              </a:ext>
            </a:extLst>
          </p:cNvPr>
          <p:cNvPicPr>
            <a:picLocks noChangeAspect="1"/>
          </p:cNvPicPr>
          <p:nvPr/>
        </p:nvPicPr>
        <p:blipFill>
          <a:blip r:embed="rId4"/>
          <a:stretch>
            <a:fillRect/>
          </a:stretch>
        </p:blipFill>
        <p:spPr>
          <a:xfrm>
            <a:off x="9635624" y="5143500"/>
            <a:ext cx="2670279" cy="487722"/>
          </a:xfrm>
          <a:prstGeom prst="rect">
            <a:avLst/>
          </a:prstGeom>
        </p:spPr>
      </p:pic>
      <p:pic>
        <p:nvPicPr>
          <p:cNvPr id="41" name="Picture 40">
            <a:extLst>
              <a:ext uri="{FF2B5EF4-FFF2-40B4-BE49-F238E27FC236}">
                <a16:creationId xmlns:a16="http://schemas.microsoft.com/office/drawing/2014/main" id="{07F653EA-D487-C052-5D13-43C7AEC3BA54}"/>
              </a:ext>
            </a:extLst>
          </p:cNvPr>
          <p:cNvPicPr>
            <a:picLocks noChangeAspect="1"/>
          </p:cNvPicPr>
          <p:nvPr/>
        </p:nvPicPr>
        <p:blipFill>
          <a:blip r:embed="rId5"/>
          <a:stretch>
            <a:fillRect/>
          </a:stretch>
        </p:blipFill>
        <p:spPr>
          <a:xfrm flipH="1">
            <a:off x="8463614" y="4723793"/>
            <a:ext cx="1634539" cy="1553488"/>
          </a:xfrm>
          <a:prstGeom prst="rect">
            <a:avLst/>
          </a:prstGeom>
        </p:spPr>
      </p:pic>
      <p:pic>
        <p:nvPicPr>
          <p:cNvPr id="44" name="Picture 43">
            <a:extLst>
              <a:ext uri="{FF2B5EF4-FFF2-40B4-BE49-F238E27FC236}">
                <a16:creationId xmlns:a16="http://schemas.microsoft.com/office/drawing/2014/main" id="{47A137B4-8AB8-4B8F-E189-AC6F43E846CD}"/>
              </a:ext>
            </a:extLst>
          </p:cNvPr>
          <p:cNvPicPr>
            <a:picLocks noChangeAspect="1"/>
          </p:cNvPicPr>
          <p:nvPr/>
        </p:nvPicPr>
        <p:blipFill>
          <a:blip r:embed="rId6"/>
          <a:stretch>
            <a:fillRect/>
          </a:stretch>
        </p:blipFill>
        <p:spPr>
          <a:xfrm flipH="1">
            <a:off x="9016526" y="4965903"/>
            <a:ext cx="1310873" cy="1136089"/>
          </a:xfrm>
          <a:prstGeom prst="rect">
            <a:avLst/>
          </a:prstGeom>
        </p:spPr>
      </p:pic>
      <p:sp>
        <p:nvSpPr>
          <p:cNvPr id="46" name="TextBox 45">
            <a:extLst>
              <a:ext uri="{FF2B5EF4-FFF2-40B4-BE49-F238E27FC236}">
                <a16:creationId xmlns:a16="http://schemas.microsoft.com/office/drawing/2014/main" id="{818D9CE7-C7EE-3036-0227-5A91AD046428}"/>
              </a:ext>
            </a:extLst>
          </p:cNvPr>
          <p:cNvSpPr txBox="1"/>
          <p:nvPr/>
        </p:nvSpPr>
        <p:spPr>
          <a:xfrm>
            <a:off x="9401938" y="6291484"/>
            <a:ext cx="1621677" cy="923330"/>
          </a:xfrm>
          <a:prstGeom prst="rect">
            <a:avLst/>
          </a:prstGeom>
          <a:noFill/>
        </p:spPr>
        <p:txBody>
          <a:bodyPr wrap="square">
            <a:spAutoFit/>
          </a:bodyPr>
          <a:lstStyle/>
          <a:p>
            <a:pPr algn="ctr"/>
            <a:r>
              <a:rPr lang="en-CA" b="1" dirty="0"/>
              <a:t>Grayling Motorboats Inc.</a:t>
            </a:r>
            <a:endParaRPr lang="en-CA" sz="1800" b="1" dirty="0">
              <a:solidFill>
                <a:schemeClr val="tx1"/>
              </a:solidFill>
            </a:endParaRPr>
          </a:p>
        </p:txBody>
      </p:sp>
      <p:sp>
        <p:nvSpPr>
          <p:cNvPr id="48" name="Rectangle 47">
            <a:extLst>
              <a:ext uri="{FF2B5EF4-FFF2-40B4-BE49-F238E27FC236}">
                <a16:creationId xmlns:a16="http://schemas.microsoft.com/office/drawing/2014/main" id="{10BCC388-EEC0-F4BB-C88D-4E2FB3CB9806}"/>
              </a:ext>
            </a:extLst>
          </p:cNvPr>
          <p:cNvSpPr/>
          <p:nvPr/>
        </p:nvSpPr>
        <p:spPr>
          <a:xfrm>
            <a:off x="1544756" y="4209444"/>
            <a:ext cx="1634175" cy="110759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tx1"/>
                </a:solidFill>
              </a:rPr>
              <a:t>Grayling Watercrafts Inc.</a:t>
            </a:r>
          </a:p>
        </p:txBody>
      </p:sp>
      <p:sp>
        <p:nvSpPr>
          <p:cNvPr id="49" name="Arrow: Right 48">
            <a:extLst>
              <a:ext uri="{FF2B5EF4-FFF2-40B4-BE49-F238E27FC236}">
                <a16:creationId xmlns:a16="http://schemas.microsoft.com/office/drawing/2014/main" id="{7E2988E4-88D3-0940-268B-DFF663D9ACB6}"/>
              </a:ext>
            </a:extLst>
          </p:cNvPr>
          <p:cNvSpPr/>
          <p:nvPr/>
        </p:nvSpPr>
        <p:spPr>
          <a:xfrm>
            <a:off x="3297138" y="4481271"/>
            <a:ext cx="978408" cy="484632"/>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bg2">
                  <a:lumMod val="20000"/>
                  <a:lumOff val="80000"/>
                </a:schemeClr>
              </a:solidFill>
            </a:endParaRPr>
          </a:p>
        </p:txBody>
      </p:sp>
      <p:sp>
        <p:nvSpPr>
          <p:cNvPr id="54" name="TextBox 53">
            <a:extLst>
              <a:ext uri="{FF2B5EF4-FFF2-40B4-BE49-F238E27FC236}">
                <a16:creationId xmlns:a16="http://schemas.microsoft.com/office/drawing/2014/main" id="{EDD0D9EA-45AC-4C7F-5732-714E44806B82}"/>
              </a:ext>
            </a:extLst>
          </p:cNvPr>
          <p:cNvSpPr txBox="1"/>
          <p:nvPr/>
        </p:nvSpPr>
        <p:spPr>
          <a:xfrm>
            <a:off x="805423" y="6880947"/>
            <a:ext cx="2967675" cy="369332"/>
          </a:xfrm>
          <a:prstGeom prst="rect">
            <a:avLst/>
          </a:prstGeom>
          <a:noFill/>
        </p:spPr>
        <p:txBody>
          <a:bodyPr wrap="square">
            <a:spAutoFit/>
          </a:bodyPr>
          <a:lstStyle/>
          <a:p>
            <a:pPr algn="ctr"/>
            <a:r>
              <a:rPr lang="en-CA" sz="1800" dirty="0"/>
              <a:t> </a:t>
            </a:r>
            <a:endParaRPr lang="en-CA" sz="1800" dirty="0">
              <a:solidFill>
                <a:schemeClr val="tx1"/>
              </a:solidFill>
            </a:endParaRPr>
          </a:p>
        </p:txBody>
      </p:sp>
      <p:sp>
        <p:nvSpPr>
          <p:cNvPr id="56" name="TextBox 55">
            <a:extLst>
              <a:ext uri="{FF2B5EF4-FFF2-40B4-BE49-F238E27FC236}">
                <a16:creationId xmlns:a16="http://schemas.microsoft.com/office/drawing/2014/main" id="{916BF7AE-0DBA-329E-702D-B370082490CA}"/>
              </a:ext>
            </a:extLst>
          </p:cNvPr>
          <p:cNvSpPr txBox="1"/>
          <p:nvPr/>
        </p:nvSpPr>
        <p:spPr>
          <a:xfrm>
            <a:off x="878005" y="6880947"/>
            <a:ext cx="2967675" cy="1477328"/>
          </a:xfrm>
          <a:prstGeom prst="rect">
            <a:avLst/>
          </a:prstGeom>
          <a:noFill/>
        </p:spPr>
        <p:txBody>
          <a:bodyPr wrap="square">
            <a:spAutoFit/>
          </a:bodyPr>
          <a:lstStyle/>
          <a:p>
            <a:pPr algn="ctr"/>
            <a:r>
              <a:rPr lang="en-CA" sz="1800" dirty="0"/>
              <a:t>GRA</a:t>
            </a:r>
            <a:r>
              <a:rPr lang="en-CA" dirty="0"/>
              <a:t>YLING trademark – registered for use with canoes, kayaks, motorboats, retail sale of the same </a:t>
            </a:r>
            <a:r>
              <a:rPr lang="en-CA" sz="1800" dirty="0"/>
              <a:t> </a:t>
            </a:r>
            <a:endParaRPr lang="en-CA" sz="1800" dirty="0">
              <a:solidFill>
                <a:schemeClr val="tx1"/>
              </a:solidFill>
            </a:endParaRPr>
          </a:p>
        </p:txBody>
      </p:sp>
    </p:spTree>
    <p:extLst>
      <p:ext uri="{BB962C8B-B14F-4D97-AF65-F5344CB8AC3E}">
        <p14:creationId xmlns:p14="http://schemas.microsoft.com/office/powerpoint/2010/main" val="1184099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6F82A-1C2F-1DFC-66CA-8A44883723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746305-B738-605E-2222-AB6017146629}"/>
              </a:ext>
            </a:extLst>
          </p:cNvPr>
          <p:cNvSpPr/>
          <p:nvPr/>
        </p:nvSpPr>
        <p:spPr>
          <a:xfrm>
            <a:off x="15107714" y="-14282"/>
            <a:ext cx="3180286" cy="10287001"/>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3"/>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6014AE3D-083A-2FC8-15F3-20780EF56468}"/>
              </a:ext>
            </a:extLst>
          </p:cNvPr>
          <p:cNvGrpSpPr/>
          <p:nvPr/>
        </p:nvGrpSpPr>
        <p:grpSpPr>
          <a:xfrm>
            <a:off x="0" y="-24673"/>
            <a:ext cx="15619391" cy="10287000"/>
            <a:chOff x="0" y="0"/>
            <a:chExt cx="4113749" cy="2709333"/>
          </a:xfrm>
        </p:grpSpPr>
        <p:sp>
          <p:nvSpPr>
            <p:cNvPr id="4" name="Freeform 4">
              <a:extLst>
                <a:ext uri="{FF2B5EF4-FFF2-40B4-BE49-F238E27FC236}">
                  <a16:creationId xmlns:a16="http://schemas.microsoft.com/office/drawing/2014/main" id="{5C72FE68-2CBD-C07B-6784-2BBC1287E2E5}"/>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dirty="0"/>
            </a:p>
          </p:txBody>
        </p:sp>
        <p:sp>
          <p:nvSpPr>
            <p:cNvPr id="5" name="TextBox 5">
              <a:extLst>
                <a:ext uri="{FF2B5EF4-FFF2-40B4-BE49-F238E27FC236}">
                  <a16:creationId xmlns:a16="http://schemas.microsoft.com/office/drawing/2014/main" id="{4E30CFB2-EA8B-DA69-38C6-E729171176C3}"/>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71CF1254-FCD9-0DA9-E558-DF43697B14E5}"/>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8A952D32-195A-6989-B19E-72ECF7B8649F}"/>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24</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2A1F3B10-B96B-37C1-40CA-FC1DCF040E08}"/>
              </a:ext>
            </a:extLst>
          </p:cNvPr>
          <p:cNvSpPr txBox="1"/>
          <p:nvPr/>
        </p:nvSpPr>
        <p:spPr>
          <a:xfrm>
            <a:off x="796782" y="9401175"/>
            <a:ext cx="2479818"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EA612035-D310-2575-3FDE-E6E795C3E10C}"/>
              </a:ext>
            </a:extLst>
          </p:cNvPr>
          <p:cNvSpPr txBox="1"/>
          <p:nvPr/>
        </p:nvSpPr>
        <p:spPr>
          <a:xfrm>
            <a:off x="796777" y="857250"/>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TRANSACTIONS</a:t>
            </a:r>
          </a:p>
        </p:txBody>
      </p:sp>
      <p:sp>
        <p:nvSpPr>
          <p:cNvPr id="11" name="TextBox 10">
            <a:extLst>
              <a:ext uri="{FF2B5EF4-FFF2-40B4-BE49-F238E27FC236}">
                <a16:creationId xmlns:a16="http://schemas.microsoft.com/office/drawing/2014/main" id="{2F993D93-39DE-5A84-3AC6-36144329F4EF}"/>
              </a:ext>
            </a:extLst>
          </p:cNvPr>
          <p:cNvSpPr txBox="1"/>
          <p:nvPr/>
        </p:nvSpPr>
        <p:spPr>
          <a:xfrm>
            <a:off x="483968" y="1775573"/>
            <a:ext cx="14527432" cy="7478970"/>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3600" dirty="0"/>
              <a:t>When a lot of goodwill attached to the brand</a:t>
            </a:r>
          </a:p>
          <a:p>
            <a:pPr marL="571500" indent="-571500">
              <a:lnSpc>
                <a:spcPct val="100000"/>
              </a:lnSpc>
              <a:spcAft>
                <a:spcPts val="1800"/>
              </a:spcAft>
              <a:buFont typeface="Arial" panose="020B0604020202020204" pitchFamily="34" charset="0"/>
              <a:buChar char="•"/>
            </a:pPr>
            <a:r>
              <a:rPr lang="en-US" sz="3600" dirty="0"/>
              <a:t>What marks does the business use – both registered and unregistered</a:t>
            </a:r>
          </a:p>
          <a:p>
            <a:pPr marL="571500" indent="-571500">
              <a:lnSpc>
                <a:spcPct val="100000"/>
              </a:lnSpc>
              <a:spcAft>
                <a:spcPts val="1800"/>
              </a:spcAft>
              <a:buFont typeface="Arial" panose="020B0604020202020204" pitchFamily="34" charset="0"/>
              <a:buChar char="•"/>
            </a:pPr>
            <a:r>
              <a:rPr lang="en-US" sz="3600" dirty="0"/>
              <a:t>Who owns them – does the vendor own them or does the founder or a related entity? Were they properly assigned?</a:t>
            </a:r>
          </a:p>
          <a:p>
            <a:pPr marL="571500" indent="-571500">
              <a:lnSpc>
                <a:spcPct val="100000"/>
              </a:lnSpc>
              <a:spcAft>
                <a:spcPts val="1800"/>
              </a:spcAft>
              <a:buFont typeface="Arial" panose="020B0604020202020204" pitchFamily="34" charset="0"/>
              <a:buChar char="•"/>
            </a:pPr>
            <a:r>
              <a:rPr lang="en-US" sz="3600" dirty="0"/>
              <a:t>Are the rights valid – compare registrations with actual use, is it being enforced against infringers? </a:t>
            </a:r>
          </a:p>
          <a:p>
            <a:pPr marL="571500" indent="-571500">
              <a:lnSpc>
                <a:spcPct val="100000"/>
              </a:lnSpc>
              <a:spcAft>
                <a:spcPts val="1800"/>
              </a:spcAft>
              <a:buFont typeface="Arial" panose="020B0604020202020204" pitchFamily="34" charset="0"/>
              <a:buChar char="•"/>
            </a:pPr>
            <a:r>
              <a:rPr lang="en-US" sz="3600" dirty="0"/>
              <a:t>Review purchaser and third-party licenses</a:t>
            </a:r>
          </a:p>
          <a:p>
            <a:pPr marL="571500" indent="-571500">
              <a:lnSpc>
                <a:spcPct val="100000"/>
              </a:lnSpc>
              <a:spcAft>
                <a:spcPts val="1800"/>
              </a:spcAft>
              <a:buFont typeface="Arial" panose="020B0604020202020204" pitchFamily="34" charset="0"/>
              <a:buChar char="•"/>
            </a:pPr>
            <a:r>
              <a:rPr lang="en-US" sz="3600" dirty="0"/>
              <a:t>Security interests?</a:t>
            </a:r>
          </a:p>
          <a:p>
            <a:pPr marL="571500" indent="-571500">
              <a:lnSpc>
                <a:spcPct val="100000"/>
              </a:lnSpc>
              <a:spcAft>
                <a:spcPts val="1800"/>
              </a:spcAft>
              <a:buFont typeface="Arial" panose="020B0604020202020204" pitchFamily="34" charset="0"/>
              <a:buChar char="•"/>
            </a:pPr>
            <a:r>
              <a:rPr lang="en-US" sz="3600" dirty="0"/>
              <a:t>Does purchase agreement expressly deal with trademarks? Show a clean chain of title.</a:t>
            </a:r>
            <a:endParaRPr lang="en-US" sz="4000" dirty="0"/>
          </a:p>
        </p:txBody>
      </p:sp>
    </p:spTree>
    <p:extLst>
      <p:ext uri="{BB962C8B-B14F-4D97-AF65-F5344CB8AC3E}">
        <p14:creationId xmlns:p14="http://schemas.microsoft.com/office/powerpoint/2010/main" val="4214751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20F4D-A669-BB74-36B1-BE0A76227D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2FB9AE-087C-8D4D-FF74-809CB76760E1}"/>
              </a:ext>
            </a:extLst>
          </p:cNvPr>
          <p:cNvSpPr/>
          <p:nvPr/>
        </p:nvSpPr>
        <p:spPr>
          <a:xfrm>
            <a:off x="15107714" y="-14282"/>
            <a:ext cx="3180286" cy="10287001"/>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A12CEA57-EF38-8E54-6651-45BB8FEDE3B7}"/>
              </a:ext>
            </a:extLst>
          </p:cNvPr>
          <p:cNvGrpSpPr/>
          <p:nvPr/>
        </p:nvGrpSpPr>
        <p:grpSpPr>
          <a:xfrm>
            <a:off x="0" y="0"/>
            <a:ext cx="15619391" cy="10287000"/>
            <a:chOff x="0" y="0"/>
            <a:chExt cx="4113749" cy="2709333"/>
          </a:xfrm>
        </p:grpSpPr>
        <p:sp>
          <p:nvSpPr>
            <p:cNvPr id="4" name="Freeform 4">
              <a:extLst>
                <a:ext uri="{FF2B5EF4-FFF2-40B4-BE49-F238E27FC236}">
                  <a16:creationId xmlns:a16="http://schemas.microsoft.com/office/drawing/2014/main" id="{6C04DCBE-207D-31C8-8D77-AF3BB0FE7F69}"/>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dirty="0"/>
            </a:p>
          </p:txBody>
        </p:sp>
        <p:sp>
          <p:nvSpPr>
            <p:cNvPr id="5" name="TextBox 5">
              <a:extLst>
                <a:ext uri="{FF2B5EF4-FFF2-40B4-BE49-F238E27FC236}">
                  <a16:creationId xmlns:a16="http://schemas.microsoft.com/office/drawing/2014/main" id="{75468D94-A980-E44C-26C7-7DE882C9CF00}"/>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F695D426-3393-1DB6-2A6B-598971B48483}"/>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856E717F-F708-40F4-9250-76D7D448BFF4}"/>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25</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0F567F8C-30A8-DD84-CAEF-E8F1B86E0BCD}"/>
              </a:ext>
            </a:extLst>
          </p:cNvPr>
          <p:cNvSpPr txBox="1"/>
          <p:nvPr/>
        </p:nvSpPr>
        <p:spPr>
          <a:xfrm>
            <a:off x="796782" y="9401175"/>
            <a:ext cx="2479818"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4BA3A578-FA9C-80E9-94D9-A44F6226D1DF}"/>
              </a:ext>
            </a:extLst>
          </p:cNvPr>
          <p:cNvSpPr txBox="1"/>
          <p:nvPr/>
        </p:nvSpPr>
        <p:spPr>
          <a:xfrm>
            <a:off x="796777" y="857250"/>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SECURITY AGREEMENTS</a:t>
            </a:r>
          </a:p>
        </p:txBody>
      </p:sp>
      <p:sp>
        <p:nvSpPr>
          <p:cNvPr id="11" name="TextBox 10">
            <a:extLst>
              <a:ext uri="{FF2B5EF4-FFF2-40B4-BE49-F238E27FC236}">
                <a16:creationId xmlns:a16="http://schemas.microsoft.com/office/drawing/2014/main" id="{7196BB5F-5831-761B-6FB0-77BC51629EB7}"/>
              </a:ext>
            </a:extLst>
          </p:cNvPr>
          <p:cNvSpPr txBox="1"/>
          <p:nvPr/>
        </p:nvSpPr>
        <p:spPr>
          <a:xfrm>
            <a:off x="457200" y="2094790"/>
            <a:ext cx="13616025" cy="7078861"/>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For example – vendor financed purchase of business with significant goodwill attached to brand</a:t>
            </a:r>
          </a:p>
          <a:p>
            <a:pPr marL="571500" indent="-571500">
              <a:lnSpc>
                <a:spcPct val="100000"/>
              </a:lnSpc>
              <a:spcAft>
                <a:spcPts val="1800"/>
              </a:spcAft>
              <a:buFont typeface="Arial" panose="020B0604020202020204" pitchFamily="34" charset="0"/>
              <a:buChar char="•"/>
            </a:pPr>
            <a:r>
              <a:rPr lang="en-US" sz="4000" dirty="0"/>
              <a:t>Under PPSA, intangible personal property</a:t>
            </a:r>
          </a:p>
          <a:p>
            <a:pPr marL="571500" indent="-571500">
              <a:lnSpc>
                <a:spcPct val="100000"/>
              </a:lnSpc>
              <a:spcAft>
                <a:spcPts val="1800"/>
              </a:spcAft>
              <a:buFont typeface="Arial" panose="020B0604020202020204" pitchFamily="34" charset="0"/>
              <a:buChar char="•"/>
            </a:pPr>
            <a:r>
              <a:rPr lang="en-US" sz="4000" dirty="0"/>
              <a:t>trademark specific security agreement or general security agreement with trademark-specific terms</a:t>
            </a:r>
          </a:p>
          <a:p>
            <a:pPr marL="571500" indent="-571500">
              <a:lnSpc>
                <a:spcPct val="100000"/>
              </a:lnSpc>
              <a:spcAft>
                <a:spcPts val="1800"/>
              </a:spcAft>
              <a:buFont typeface="Arial" panose="020B0604020202020204" pitchFamily="34" charset="0"/>
              <a:buChar char="•"/>
            </a:pPr>
            <a:r>
              <a:rPr lang="en-US" sz="4000" dirty="0"/>
              <a:t>Register in personal property registry</a:t>
            </a:r>
          </a:p>
          <a:p>
            <a:pPr marL="571500" indent="-571500">
              <a:lnSpc>
                <a:spcPct val="100000"/>
              </a:lnSpc>
              <a:spcAft>
                <a:spcPts val="1800"/>
              </a:spcAft>
              <a:buFont typeface="Arial" panose="020B0604020202020204" pitchFamily="34" charset="0"/>
              <a:buChar char="•"/>
            </a:pPr>
            <a:r>
              <a:rPr lang="en-US" sz="4000" dirty="0"/>
              <a:t>And record with CIPO – provides additional public notice of security interest – prevent unnoticed transfer</a:t>
            </a:r>
          </a:p>
        </p:txBody>
      </p:sp>
    </p:spTree>
    <p:extLst>
      <p:ext uri="{BB962C8B-B14F-4D97-AF65-F5344CB8AC3E}">
        <p14:creationId xmlns:p14="http://schemas.microsoft.com/office/powerpoint/2010/main" val="809262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4FE83-8BFD-8513-A55E-395B0BC287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AA102F3-B85D-09D0-0B8A-36BBCAEC07B3}"/>
              </a:ext>
            </a:extLst>
          </p:cNvPr>
          <p:cNvSpPr/>
          <p:nvPr/>
        </p:nvSpPr>
        <p:spPr>
          <a:xfrm>
            <a:off x="15107714" y="-14282"/>
            <a:ext cx="3180286" cy="10287001"/>
          </a:xfrm>
          <a:custGeom>
            <a:avLst/>
            <a:gdLst/>
            <a:ahLst/>
            <a:cxnLst/>
            <a:rect l="l" t="t" r="r" b="b"/>
            <a:pathLst>
              <a:path w="3180286" h="10753654">
                <a:moveTo>
                  <a:pt x="0" y="0"/>
                </a:moveTo>
                <a:lnTo>
                  <a:pt x="3180286" y="0"/>
                </a:lnTo>
                <a:lnTo>
                  <a:pt x="3180286" y="10753655"/>
                </a:lnTo>
                <a:lnTo>
                  <a:pt x="0" y="10753655"/>
                </a:lnTo>
                <a:lnTo>
                  <a:pt x="0" y="0"/>
                </a:lnTo>
                <a:close/>
              </a:path>
            </a:pathLst>
          </a:custGeom>
          <a:blipFill>
            <a:blip r:embed="rId2"/>
            <a:stretch>
              <a:fillRect l="-188887" r="-227027" b="-1463"/>
            </a:stretch>
          </a:blipFill>
        </p:spPr>
        <p:txBody>
          <a:bodyPr/>
          <a:lstStyle/>
          <a:p>
            <a:endParaRPr lang="en-CA"/>
          </a:p>
        </p:txBody>
      </p:sp>
      <p:grpSp>
        <p:nvGrpSpPr>
          <p:cNvPr id="3" name="Group 3">
            <a:extLst>
              <a:ext uri="{FF2B5EF4-FFF2-40B4-BE49-F238E27FC236}">
                <a16:creationId xmlns:a16="http://schemas.microsoft.com/office/drawing/2014/main" id="{33E32E71-58D9-8A92-289F-40B028A990BE}"/>
              </a:ext>
            </a:extLst>
          </p:cNvPr>
          <p:cNvGrpSpPr/>
          <p:nvPr/>
        </p:nvGrpSpPr>
        <p:grpSpPr>
          <a:xfrm>
            <a:off x="0" y="0"/>
            <a:ext cx="15619391" cy="10287000"/>
            <a:chOff x="0" y="0"/>
            <a:chExt cx="4113749" cy="2709333"/>
          </a:xfrm>
        </p:grpSpPr>
        <p:sp>
          <p:nvSpPr>
            <p:cNvPr id="4" name="Freeform 4">
              <a:extLst>
                <a:ext uri="{FF2B5EF4-FFF2-40B4-BE49-F238E27FC236}">
                  <a16:creationId xmlns:a16="http://schemas.microsoft.com/office/drawing/2014/main" id="{F8AAA07A-4A02-8C09-9E70-9F6A8EB5F99E}"/>
                </a:ext>
              </a:extLst>
            </p:cNvPr>
            <p:cNvSpPr/>
            <p:nvPr/>
          </p:nvSpPr>
          <p:spPr>
            <a:xfrm>
              <a:off x="0" y="0"/>
              <a:ext cx="4113749" cy="2709333"/>
            </a:xfrm>
            <a:custGeom>
              <a:avLst/>
              <a:gdLst/>
              <a:ahLst/>
              <a:cxnLst/>
              <a:rect l="l" t="t" r="r" b="b"/>
              <a:pathLst>
                <a:path w="4113749" h="2709333">
                  <a:moveTo>
                    <a:pt x="0" y="0"/>
                  </a:moveTo>
                  <a:lnTo>
                    <a:pt x="4113749" y="0"/>
                  </a:lnTo>
                  <a:lnTo>
                    <a:pt x="4113749" y="2709333"/>
                  </a:lnTo>
                  <a:lnTo>
                    <a:pt x="0" y="2709333"/>
                  </a:lnTo>
                  <a:close/>
                </a:path>
              </a:pathLst>
            </a:custGeom>
            <a:solidFill>
              <a:srgbClr val="FFFFFF"/>
            </a:solidFill>
          </p:spPr>
          <p:txBody>
            <a:bodyPr/>
            <a:lstStyle/>
            <a:p>
              <a:endParaRPr lang="en-CA" dirty="0"/>
            </a:p>
          </p:txBody>
        </p:sp>
        <p:sp>
          <p:nvSpPr>
            <p:cNvPr id="5" name="TextBox 5">
              <a:extLst>
                <a:ext uri="{FF2B5EF4-FFF2-40B4-BE49-F238E27FC236}">
                  <a16:creationId xmlns:a16="http://schemas.microsoft.com/office/drawing/2014/main" id="{A2481C28-3C0B-A3D9-5DA9-3B31CCCC7551}"/>
                </a:ext>
              </a:extLst>
            </p:cNvPr>
            <p:cNvSpPr txBox="1"/>
            <p:nvPr/>
          </p:nvSpPr>
          <p:spPr>
            <a:xfrm>
              <a:off x="0" y="-38100"/>
              <a:ext cx="4113749"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C1D12B47-8F09-8EAC-8ED3-FBE891CCFC80}"/>
              </a:ext>
            </a:extLst>
          </p:cNvPr>
          <p:cNvSpPr/>
          <p:nvPr/>
        </p:nvSpPr>
        <p:spPr>
          <a:xfrm>
            <a:off x="796777"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B6ABF794-FA4B-73D6-16C4-E7A2D8273B23}"/>
              </a:ext>
            </a:extLst>
          </p:cNvPr>
          <p:cNvSpPr txBox="1"/>
          <p:nvPr/>
        </p:nvSpPr>
        <p:spPr>
          <a:xfrm>
            <a:off x="12722260" y="9401175"/>
            <a:ext cx="2100354" cy="356235"/>
          </a:xfrm>
          <a:prstGeom prst="rect">
            <a:avLst/>
          </a:prstGeom>
        </p:spPr>
        <p:txBody>
          <a:bodyPr lIns="0" tIns="0" rIns="0" bIns="0" rtlCol="0" anchor="t">
            <a:spAutoFit/>
          </a:bodyPr>
          <a:lstStyle/>
          <a:p>
            <a:pPr algn="r">
              <a:lnSpc>
                <a:spcPts val="2940"/>
              </a:lnSpc>
            </a:pPr>
            <a:fld id="{DEBAC2B4-80B3-4BB5-B2D4-84205E31F30E}" type="slidenum">
              <a:rPr lang="en-US" sz="2100">
                <a:solidFill>
                  <a:srgbClr val="BCCBD0"/>
                </a:solidFill>
                <a:latin typeface="Montserrat"/>
              </a:rPr>
              <a:t>26</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E0B63495-C138-55AF-4B23-2339D70E5D4A}"/>
              </a:ext>
            </a:extLst>
          </p:cNvPr>
          <p:cNvSpPr txBox="1"/>
          <p:nvPr/>
        </p:nvSpPr>
        <p:spPr>
          <a:xfrm>
            <a:off x="796782" y="9401175"/>
            <a:ext cx="2479818"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BF2D68E7-C061-4F35-FEE1-C9C15C555E06}"/>
              </a:ext>
            </a:extLst>
          </p:cNvPr>
          <p:cNvSpPr txBox="1"/>
          <p:nvPr/>
        </p:nvSpPr>
        <p:spPr>
          <a:xfrm>
            <a:off x="796777" y="857250"/>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SECURITY AGREEMENTS</a:t>
            </a:r>
          </a:p>
        </p:txBody>
      </p:sp>
      <p:sp>
        <p:nvSpPr>
          <p:cNvPr id="11" name="TextBox 10">
            <a:extLst>
              <a:ext uri="{FF2B5EF4-FFF2-40B4-BE49-F238E27FC236}">
                <a16:creationId xmlns:a16="http://schemas.microsoft.com/office/drawing/2014/main" id="{494A6BCD-7A09-A351-2C40-BEBD3604531D}"/>
              </a:ext>
            </a:extLst>
          </p:cNvPr>
          <p:cNvSpPr txBox="1"/>
          <p:nvPr/>
        </p:nvSpPr>
        <p:spPr>
          <a:xfrm>
            <a:off x="533400" y="2064116"/>
            <a:ext cx="13616025" cy="5940088"/>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Security agreement should include:</a:t>
            </a:r>
          </a:p>
          <a:p>
            <a:pPr marL="1028700" lvl="1" indent="-571500">
              <a:spcAft>
                <a:spcPts val="1800"/>
              </a:spcAft>
              <a:buFont typeface="Arial" panose="020B0604020202020204" pitchFamily="34" charset="0"/>
              <a:buChar char="•"/>
            </a:pPr>
            <a:r>
              <a:rPr lang="en-US" sz="3200" dirty="0"/>
              <a:t>Registered and unregistered trademarks</a:t>
            </a:r>
          </a:p>
          <a:p>
            <a:pPr marL="1028700" lvl="1" indent="-571500">
              <a:spcAft>
                <a:spcPts val="1800"/>
              </a:spcAft>
              <a:buFont typeface="Arial" panose="020B0604020202020204" pitchFamily="34" charset="0"/>
              <a:buChar char="•"/>
            </a:pPr>
            <a:r>
              <a:rPr lang="en-US" sz="3200" dirty="0"/>
              <a:t>Include trademark applications, registrations, renewals and replacement marks</a:t>
            </a:r>
          </a:p>
          <a:p>
            <a:pPr marL="1028700" lvl="1" indent="-571500">
              <a:spcAft>
                <a:spcPts val="1800"/>
              </a:spcAft>
              <a:buFont typeface="Arial" panose="020B0604020202020204" pitchFamily="34" charset="0"/>
              <a:buChar char="•"/>
            </a:pPr>
            <a:r>
              <a:rPr lang="en-US" sz="3200" dirty="0"/>
              <a:t>Associated goodwill</a:t>
            </a:r>
          </a:p>
          <a:p>
            <a:pPr marL="1028700" lvl="1" indent="-571500">
              <a:spcAft>
                <a:spcPts val="1800"/>
              </a:spcAft>
              <a:buFont typeface="Arial" panose="020B0604020202020204" pitchFamily="34" charset="0"/>
              <a:buChar char="•"/>
            </a:pPr>
            <a:r>
              <a:rPr lang="en-US" sz="3200" dirty="0"/>
              <a:t>Restrictions on assignment, sublicensing, change of control</a:t>
            </a:r>
          </a:p>
          <a:p>
            <a:pPr marL="1028700" lvl="1" indent="-571500">
              <a:spcAft>
                <a:spcPts val="1800"/>
              </a:spcAft>
              <a:buFont typeface="Arial" panose="020B0604020202020204" pitchFamily="34" charset="0"/>
              <a:buChar char="•"/>
            </a:pPr>
            <a:r>
              <a:rPr lang="en-US" sz="3200" dirty="0"/>
              <a:t>Rights to sue for infringement (before and after default)</a:t>
            </a:r>
          </a:p>
          <a:p>
            <a:pPr marL="1028700" lvl="1" indent="-571500">
              <a:spcAft>
                <a:spcPts val="1800"/>
              </a:spcAft>
              <a:buFont typeface="Arial" panose="020B0604020202020204" pitchFamily="34" charset="0"/>
              <a:buChar char="•"/>
            </a:pPr>
            <a:r>
              <a:rPr lang="en-US" sz="3200" dirty="0"/>
              <a:t>Requirement to renew registrations, prosecute applications, use trademarks, defend material challenges</a:t>
            </a:r>
          </a:p>
        </p:txBody>
      </p:sp>
    </p:spTree>
    <p:extLst>
      <p:ext uri="{BB962C8B-B14F-4D97-AF65-F5344CB8AC3E}">
        <p14:creationId xmlns:p14="http://schemas.microsoft.com/office/powerpoint/2010/main" val="2053129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5F374-B53E-22C6-7B85-0BF33D077F1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D5B290-B1A7-73D0-0091-873761E55CC2}"/>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endParaRPr lang="en-CA"/>
          </a:p>
        </p:txBody>
      </p:sp>
      <p:grpSp>
        <p:nvGrpSpPr>
          <p:cNvPr id="3" name="Group 3">
            <a:extLst>
              <a:ext uri="{FF2B5EF4-FFF2-40B4-BE49-F238E27FC236}">
                <a16:creationId xmlns:a16="http://schemas.microsoft.com/office/drawing/2014/main" id="{118AF480-7DC6-7232-87A6-7758B5EE5987}"/>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9306F4D2-D123-91BB-2631-276778500636}"/>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6CD919C7-7A75-51E8-5B16-9D6AF7EC35BC}"/>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FD3BC089-A2F1-7690-EF19-C35C32BDE0AA}"/>
              </a:ext>
            </a:extLst>
          </p:cNvPr>
          <p:cNvSpPr/>
          <p:nvPr/>
        </p:nvSpPr>
        <p:spPr>
          <a:xfrm>
            <a:off x="1028700" y="1028699"/>
            <a:ext cx="16230600" cy="8229599"/>
          </a:xfrm>
          <a:custGeom>
            <a:avLst/>
            <a:gdLst/>
            <a:ahLst/>
            <a:cxnLst/>
            <a:rect l="l" t="t" r="r" b="b"/>
            <a:pathLst>
              <a:path w="16230600" h="8229600">
                <a:moveTo>
                  <a:pt x="0" y="0"/>
                </a:moveTo>
                <a:lnTo>
                  <a:pt x="16230600" y="0"/>
                </a:lnTo>
                <a:lnTo>
                  <a:pt x="16230600" y="8229600"/>
                </a:lnTo>
                <a:lnTo>
                  <a:pt x="0" y="8229600"/>
                </a:lnTo>
                <a:lnTo>
                  <a:pt x="0" y="0"/>
                </a:lnTo>
                <a:close/>
              </a:path>
            </a:pathLst>
          </a:custGeom>
          <a:solidFill>
            <a:schemeClr val="bg1"/>
          </a:solidFill>
        </p:spPr>
        <p:txBody>
          <a:bodyPr/>
          <a:lstStyle/>
          <a:p>
            <a:endParaRPr lang="en-CA" dirty="0"/>
          </a:p>
        </p:txBody>
      </p:sp>
      <p:sp>
        <p:nvSpPr>
          <p:cNvPr id="11" name="TextBox 8">
            <a:extLst>
              <a:ext uri="{FF2B5EF4-FFF2-40B4-BE49-F238E27FC236}">
                <a16:creationId xmlns:a16="http://schemas.microsoft.com/office/drawing/2014/main" id="{5F6953DA-CCDB-1863-7AD4-596CB54144BF}"/>
              </a:ext>
            </a:extLst>
          </p:cNvPr>
          <p:cNvSpPr txBox="1"/>
          <p:nvPr/>
        </p:nvSpPr>
        <p:spPr>
          <a:xfrm>
            <a:off x="2952749" y="1932708"/>
            <a:ext cx="12382501" cy="2769989"/>
          </a:xfrm>
          <a:prstGeom prst="rect">
            <a:avLst/>
          </a:prstGeom>
        </p:spPr>
        <p:txBody>
          <a:bodyPr wrap="square" lIns="0" tIns="0" rIns="0" bIns="0" rtlCol="0" anchor="t">
            <a:spAutoFit/>
          </a:bodyPr>
          <a:lstStyle/>
          <a:p>
            <a:pPr algn="ctr">
              <a:lnSpc>
                <a:spcPct val="100000"/>
              </a:lnSpc>
            </a:pPr>
            <a:r>
              <a:rPr lang="en-US" sz="6000" spc="1175" dirty="0">
                <a:solidFill>
                  <a:schemeClr val="accent4">
                    <a:lumMod val="50000"/>
                  </a:schemeClr>
                </a:solidFill>
                <a:latin typeface="Montserrat Bold"/>
              </a:rPr>
              <a:t>Are there other marks applicable to Yukon entities?</a:t>
            </a:r>
          </a:p>
        </p:txBody>
      </p:sp>
      <p:pic>
        <p:nvPicPr>
          <p:cNvPr id="8" name="Picture 7">
            <a:extLst>
              <a:ext uri="{FF2B5EF4-FFF2-40B4-BE49-F238E27FC236}">
                <a16:creationId xmlns:a16="http://schemas.microsoft.com/office/drawing/2014/main" id="{5F014428-BB3D-497C-D66C-D7F2E3FFCFF8}"/>
              </a:ext>
            </a:extLst>
          </p:cNvPr>
          <p:cNvPicPr>
            <a:picLocks noChangeAspect="1"/>
          </p:cNvPicPr>
          <p:nvPr/>
        </p:nvPicPr>
        <p:blipFill>
          <a:blip r:embed="rId3"/>
          <a:stretch>
            <a:fillRect/>
          </a:stretch>
        </p:blipFill>
        <p:spPr>
          <a:xfrm>
            <a:off x="5486400" y="4892436"/>
            <a:ext cx="6267231" cy="4176122"/>
          </a:xfrm>
          <a:prstGeom prst="rect">
            <a:avLst/>
          </a:prstGeom>
        </p:spPr>
      </p:pic>
    </p:spTree>
    <p:extLst>
      <p:ext uri="{BB962C8B-B14F-4D97-AF65-F5344CB8AC3E}">
        <p14:creationId xmlns:p14="http://schemas.microsoft.com/office/powerpoint/2010/main" val="239640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82299-21C3-BFA2-86B6-07353826B2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6F64B10-DF0F-453B-DA12-16E9F6CCF715}"/>
              </a:ext>
            </a:extLst>
          </p:cNvPr>
          <p:cNvSpPr/>
          <p:nvPr/>
        </p:nvSpPr>
        <p:spPr>
          <a:xfrm>
            <a:off x="-13855" y="0"/>
            <a:ext cx="3180286" cy="10753654"/>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15995BF0-F44E-ED70-E8C8-E04D0983E94B}"/>
              </a:ext>
            </a:extLst>
          </p:cNvPr>
          <p:cNvGrpSpPr/>
          <p:nvPr/>
        </p:nvGrpSpPr>
        <p:grpSpPr>
          <a:xfrm>
            <a:off x="2611378" y="0"/>
            <a:ext cx="15733851" cy="10287000"/>
            <a:chOff x="0" y="0"/>
            <a:chExt cx="4143895" cy="2709333"/>
          </a:xfrm>
        </p:grpSpPr>
        <p:sp>
          <p:nvSpPr>
            <p:cNvPr id="4" name="Freeform 4">
              <a:extLst>
                <a:ext uri="{FF2B5EF4-FFF2-40B4-BE49-F238E27FC236}">
                  <a16:creationId xmlns:a16="http://schemas.microsoft.com/office/drawing/2014/main" id="{D2C96FF5-317D-8BA6-016F-F802BC819DE0}"/>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dirty="0"/>
            </a:p>
          </p:txBody>
        </p:sp>
        <p:sp>
          <p:nvSpPr>
            <p:cNvPr id="5" name="TextBox 5">
              <a:extLst>
                <a:ext uri="{FF2B5EF4-FFF2-40B4-BE49-F238E27FC236}">
                  <a16:creationId xmlns:a16="http://schemas.microsoft.com/office/drawing/2014/main" id="{75DCD6BE-3AD6-EA2E-07A4-D591FF3F32B0}"/>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A4058B4F-99CE-44F9-7954-9774F997C1CB}"/>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44B30AFE-E4F0-D64E-50A5-F07F07FFC34C}"/>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28</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E7E8B944-C0B5-6E18-8748-4D1DBE8BCEAD}"/>
              </a:ext>
            </a:extLst>
          </p:cNvPr>
          <p:cNvSpPr txBox="1"/>
          <p:nvPr/>
        </p:nvSpPr>
        <p:spPr>
          <a:xfrm>
            <a:off x="3465390" y="9401175"/>
            <a:ext cx="24782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45F0AD0A-C3BE-1636-8D14-175448AA4047}"/>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OFFICIAL MARKS</a:t>
            </a:r>
          </a:p>
        </p:txBody>
      </p:sp>
      <p:sp>
        <p:nvSpPr>
          <p:cNvPr id="13" name="TextBox 10">
            <a:extLst>
              <a:ext uri="{FF2B5EF4-FFF2-40B4-BE49-F238E27FC236}">
                <a16:creationId xmlns:a16="http://schemas.microsoft.com/office/drawing/2014/main" id="{F1238188-F917-3AD7-A0E5-CC63309F116D}"/>
              </a:ext>
            </a:extLst>
          </p:cNvPr>
          <p:cNvSpPr txBox="1"/>
          <p:nvPr/>
        </p:nvSpPr>
        <p:spPr>
          <a:xfrm>
            <a:off x="3194141" y="2199599"/>
            <a:ext cx="13616025" cy="6694140"/>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a </a:t>
            </a:r>
            <a:r>
              <a:rPr lang="en-US" sz="4000" b="1" dirty="0"/>
              <a:t>badge, crest, emblem or mark</a:t>
            </a:r>
          </a:p>
          <a:p>
            <a:pPr marL="571500" indent="-571500">
              <a:lnSpc>
                <a:spcPct val="100000"/>
              </a:lnSpc>
              <a:spcAft>
                <a:spcPts val="1800"/>
              </a:spcAft>
              <a:buFont typeface="Arial" panose="020B0604020202020204" pitchFamily="34" charset="0"/>
              <a:buChar char="•"/>
            </a:pPr>
            <a:r>
              <a:rPr lang="en-US" sz="4000" b="1" dirty="0"/>
              <a:t> adopted and used </a:t>
            </a:r>
          </a:p>
          <a:p>
            <a:pPr marL="571500" indent="-571500">
              <a:lnSpc>
                <a:spcPct val="100000"/>
              </a:lnSpc>
              <a:spcAft>
                <a:spcPts val="1800"/>
              </a:spcAft>
              <a:buFont typeface="Arial" panose="020B0604020202020204" pitchFamily="34" charset="0"/>
              <a:buChar char="•"/>
            </a:pPr>
            <a:r>
              <a:rPr lang="en-US" sz="4000" dirty="0"/>
              <a:t>by a </a:t>
            </a:r>
            <a:r>
              <a:rPr lang="en-US" sz="4000" b="1" dirty="0"/>
              <a:t>public authority</a:t>
            </a:r>
            <a:r>
              <a:rPr lang="en-US" sz="4000" dirty="0"/>
              <a:t>, in Canada </a:t>
            </a:r>
          </a:p>
          <a:p>
            <a:pPr marL="571500" indent="-571500">
              <a:lnSpc>
                <a:spcPct val="100000"/>
              </a:lnSpc>
              <a:spcAft>
                <a:spcPts val="1800"/>
              </a:spcAft>
              <a:buFont typeface="Arial" panose="020B0604020202020204" pitchFamily="34" charset="0"/>
              <a:buChar char="•"/>
            </a:pPr>
            <a:r>
              <a:rPr lang="en-US" sz="4000" dirty="0"/>
              <a:t>as an official mark for goods or services, </a:t>
            </a:r>
          </a:p>
          <a:p>
            <a:pPr marL="571500" indent="-571500">
              <a:lnSpc>
                <a:spcPct val="100000"/>
              </a:lnSpc>
              <a:spcAft>
                <a:spcPts val="1800"/>
              </a:spcAft>
              <a:buFont typeface="Arial" panose="020B0604020202020204" pitchFamily="34" charset="0"/>
              <a:buChar char="•"/>
            </a:pPr>
            <a:r>
              <a:rPr lang="en-US" sz="4000" dirty="0"/>
              <a:t>in which the Registrar has </a:t>
            </a:r>
            <a:r>
              <a:rPr lang="en-US" sz="4000" b="1" dirty="0"/>
              <a:t>given public notice </a:t>
            </a:r>
            <a:r>
              <a:rPr lang="en-US" sz="4000" dirty="0"/>
              <a:t>of the adoption and use (s. 9(1)(n)(iii))</a:t>
            </a:r>
          </a:p>
          <a:p>
            <a:pPr marL="571500" indent="-571500">
              <a:lnSpc>
                <a:spcPct val="100000"/>
              </a:lnSpc>
              <a:spcAft>
                <a:spcPts val="1800"/>
              </a:spcAft>
              <a:buFont typeface="Arial" panose="020B0604020202020204" pitchFamily="34" charset="0"/>
              <a:buChar char="•"/>
            </a:pPr>
            <a:r>
              <a:rPr lang="en-US" sz="4000" dirty="0"/>
              <a:t>If meets these – another entity cannot use mark that is the same or likely to be mistaken for official mark</a:t>
            </a:r>
          </a:p>
        </p:txBody>
      </p:sp>
    </p:spTree>
    <p:extLst>
      <p:ext uri="{BB962C8B-B14F-4D97-AF65-F5344CB8AC3E}">
        <p14:creationId xmlns:p14="http://schemas.microsoft.com/office/powerpoint/2010/main" val="3011958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C4FDE-5CD0-8E74-6149-39101DAC2A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A59473-E46D-873D-D304-C857147BA504}"/>
              </a:ext>
            </a:extLst>
          </p:cNvPr>
          <p:cNvSpPr/>
          <p:nvPr/>
        </p:nvSpPr>
        <p:spPr>
          <a:xfrm>
            <a:off x="-13855" y="-1"/>
            <a:ext cx="3061855" cy="10311245"/>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5BE8BCF7-B748-8E16-3A3D-0176C8E40430}"/>
              </a:ext>
            </a:extLst>
          </p:cNvPr>
          <p:cNvGrpSpPr/>
          <p:nvPr/>
        </p:nvGrpSpPr>
        <p:grpSpPr>
          <a:xfrm>
            <a:off x="2611378" y="24245"/>
            <a:ext cx="15733851" cy="10287000"/>
            <a:chOff x="0" y="0"/>
            <a:chExt cx="4143895" cy="2709333"/>
          </a:xfrm>
        </p:grpSpPr>
        <p:sp>
          <p:nvSpPr>
            <p:cNvPr id="4" name="Freeform 4">
              <a:extLst>
                <a:ext uri="{FF2B5EF4-FFF2-40B4-BE49-F238E27FC236}">
                  <a16:creationId xmlns:a16="http://schemas.microsoft.com/office/drawing/2014/main" id="{8891CD40-65FF-725B-90C0-529BD52618A4}"/>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2778F2A0-4E43-4E9B-09C6-474CC1E6C019}"/>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267F5394-8AB7-F77D-F2DB-32A73E0800CE}"/>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9396777C-45F9-D699-0D3F-18DFAD42F458}"/>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29</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76FBBDC3-CF48-7ED2-03E6-828F8A5B738A}"/>
              </a:ext>
            </a:extLst>
          </p:cNvPr>
          <p:cNvSpPr txBox="1"/>
          <p:nvPr/>
        </p:nvSpPr>
        <p:spPr>
          <a:xfrm>
            <a:off x="3465390" y="9401175"/>
            <a:ext cx="2326274"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38C4A002-B854-A12E-1E97-409910DFB388}"/>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OFFICIAL MARKS</a:t>
            </a:r>
          </a:p>
        </p:txBody>
      </p:sp>
      <p:sp>
        <p:nvSpPr>
          <p:cNvPr id="12" name="TextBox 11">
            <a:extLst>
              <a:ext uri="{FF2B5EF4-FFF2-40B4-BE49-F238E27FC236}">
                <a16:creationId xmlns:a16="http://schemas.microsoft.com/office/drawing/2014/main" id="{C0E99F21-0F05-D6BD-AC6E-D56AB7AB17AE}"/>
              </a:ext>
            </a:extLst>
          </p:cNvPr>
          <p:cNvSpPr txBox="1"/>
          <p:nvPr/>
        </p:nvSpPr>
        <p:spPr>
          <a:xfrm>
            <a:off x="3445188" y="7173614"/>
            <a:ext cx="8001000" cy="584775"/>
          </a:xfrm>
          <a:prstGeom prst="rect">
            <a:avLst/>
          </a:prstGeom>
          <a:noFill/>
        </p:spPr>
        <p:txBody>
          <a:bodyPr wrap="square">
            <a:spAutoFit/>
          </a:bodyPr>
          <a:lstStyle/>
          <a:p>
            <a:r>
              <a:rPr lang="en-CA" sz="3200" b="1" dirty="0"/>
              <a:t>WHITEHORSE GENERAL HOSPITAL</a:t>
            </a:r>
          </a:p>
        </p:txBody>
      </p:sp>
      <p:pic>
        <p:nvPicPr>
          <p:cNvPr id="14" name="Picture 13">
            <a:extLst>
              <a:ext uri="{FF2B5EF4-FFF2-40B4-BE49-F238E27FC236}">
                <a16:creationId xmlns:a16="http://schemas.microsoft.com/office/drawing/2014/main" id="{5D26995E-0568-F4C8-AEDA-C597D3898B37}"/>
              </a:ext>
            </a:extLst>
          </p:cNvPr>
          <p:cNvPicPr>
            <a:picLocks noChangeAspect="1"/>
          </p:cNvPicPr>
          <p:nvPr/>
        </p:nvPicPr>
        <p:blipFill>
          <a:blip r:embed="rId3"/>
          <a:stretch>
            <a:fillRect/>
          </a:stretch>
        </p:blipFill>
        <p:spPr>
          <a:xfrm>
            <a:off x="3447748" y="3627100"/>
            <a:ext cx="2732942" cy="2286000"/>
          </a:xfrm>
          <a:prstGeom prst="rect">
            <a:avLst/>
          </a:prstGeom>
        </p:spPr>
      </p:pic>
      <p:pic>
        <p:nvPicPr>
          <p:cNvPr id="16" name="Picture 15">
            <a:extLst>
              <a:ext uri="{FF2B5EF4-FFF2-40B4-BE49-F238E27FC236}">
                <a16:creationId xmlns:a16="http://schemas.microsoft.com/office/drawing/2014/main" id="{AB9D05FC-D6DF-6ECD-A6DC-1A49EFFB7754}"/>
              </a:ext>
            </a:extLst>
          </p:cNvPr>
          <p:cNvPicPr>
            <a:picLocks noChangeAspect="1"/>
          </p:cNvPicPr>
          <p:nvPr/>
        </p:nvPicPr>
        <p:blipFill>
          <a:blip r:embed="rId4"/>
          <a:stretch>
            <a:fillRect/>
          </a:stretch>
        </p:blipFill>
        <p:spPr>
          <a:xfrm>
            <a:off x="13772404" y="5181731"/>
            <a:ext cx="3296396" cy="3919048"/>
          </a:xfrm>
          <a:prstGeom prst="rect">
            <a:avLst/>
          </a:prstGeom>
        </p:spPr>
      </p:pic>
      <p:pic>
        <p:nvPicPr>
          <p:cNvPr id="18" name="Picture 17">
            <a:extLst>
              <a:ext uri="{FF2B5EF4-FFF2-40B4-BE49-F238E27FC236}">
                <a16:creationId xmlns:a16="http://schemas.microsoft.com/office/drawing/2014/main" id="{AE0CF2C8-2958-78B1-E1CB-360AACB84290}"/>
              </a:ext>
            </a:extLst>
          </p:cNvPr>
          <p:cNvPicPr>
            <a:picLocks noChangeAspect="1"/>
          </p:cNvPicPr>
          <p:nvPr/>
        </p:nvPicPr>
        <p:blipFill>
          <a:blip r:embed="rId5"/>
          <a:stretch>
            <a:fillRect/>
          </a:stretch>
        </p:blipFill>
        <p:spPr>
          <a:xfrm>
            <a:off x="6934200" y="2620287"/>
            <a:ext cx="4114800" cy="2013626"/>
          </a:xfrm>
          <a:prstGeom prst="rect">
            <a:avLst/>
          </a:prstGeom>
        </p:spPr>
      </p:pic>
      <p:pic>
        <p:nvPicPr>
          <p:cNvPr id="20" name="Picture 19">
            <a:extLst>
              <a:ext uri="{FF2B5EF4-FFF2-40B4-BE49-F238E27FC236}">
                <a16:creationId xmlns:a16="http://schemas.microsoft.com/office/drawing/2014/main" id="{ADF08BA6-1A3B-E366-D0A7-5DFCD6EED12C}"/>
              </a:ext>
            </a:extLst>
          </p:cNvPr>
          <p:cNvPicPr>
            <a:picLocks noChangeAspect="1"/>
          </p:cNvPicPr>
          <p:nvPr/>
        </p:nvPicPr>
        <p:blipFill>
          <a:blip r:embed="rId6"/>
          <a:stretch>
            <a:fillRect/>
          </a:stretch>
        </p:blipFill>
        <p:spPr>
          <a:xfrm>
            <a:off x="10788726" y="4770100"/>
            <a:ext cx="2383585" cy="1627194"/>
          </a:xfrm>
          <a:prstGeom prst="rect">
            <a:avLst/>
          </a:prstGeom>
        </p:spPr>
      </p:pic>
      <p:pic>
        <p:nvPicPr>
          <p:cNvPr id="22" name="Picture 21">
            <a:extLst>
              <a:ext uri="{FF2B5EF4-FFF2-40B4-BE49-F238E27FC236}">
                <a16:creationId xmlns:a16="http://schemas.microsoft.com/office/drawing/2014/main" id="{15B60F0E-E3F0-16E3-B35C-9B4FD5DF496E}"/>
              </a:ext>
            </a:extLst>
          </p:cNvPr>
          <p:cNvPicPr>
            <a:picLocks noChangeAspect="1"/>
          </p:cNvPicPr>
          <p:nvPr/>
        </p:nvPicPr>
        <p:blipFill>
          <a:blip r:embed="rId7"/>
          <a:stretch>
            <a:fillRect/>
          </a:stretch>
        </p:blipFill>
        <p:spPr>
          <a:xfrm>
            <a:off x="13505322" y="2051582"/>
            <a:ext cx="2383585" cy="1198929"/>
          </a:xfrm>
          <a:prstGeom prst="rect">
            <a:avLst/>
          </a:prstGeom>
        </p:spPr>
      </p:pic>
    </p:spTree>
    <p:extLst>
      <p:ext uri="{BB962C8B-B14F-4D97-AF65-F5344CB8AC3E}">
        <p14:creationId xmlns:p14="http://schemas.microsoft.com/office/powerpoint/2010/main" val="425735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897C6-05B7-E0E8-6260-B8B6196EB7F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97A10A-FC19-187A-9CCE-1E68D17DEC2D}"/>
              </a:ext>
            </a:extLst>
          </p:cNvPr>
          <p:cNvSpPr/>
          <p:nvPr/>
        </p:nvSpPr>
        <p:spPr>
          <a:xfrm>
            <a:off x="-68279" y="-17318"/>
            <a:ext cx="3180286" cy="10753654"/>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C46BC721-EE4A-DD57-11FC-7C807C358A16}"/>
              </a:ext>
            </a:extLst>
          </p:cNvPr>
          <p:cNvGrpSpPr/>
          <p:nvPr/>
        </p:nvGrpSpPr>
        <p:grpSpPr>
          <a:xfrm>
            <a:off x="2593845" y="-17318"/>
            <a:ext cx="15733851" cy="10287000"/>
            <a:chOff x="0" y="0"/>
            <a:chExt cx="4143895" cy="2709333"/>
          </a:xfrm>
        </p:grpSpPr>
        <p:sp>
          <p:nvSpPr>
            <p:cNvPr id="4" name="Freeform 4">
              <a:extLst>
                <a:ext uri="{FF2B5EF4-FFF2-40B4-BE49-F238E27FC236}">
                  <a16:creationId xmlns:a16="http://schemas.microsoft.com/office/drawing/2014/main" id="{2787B6CC-9D3C-B374-20BF-6EDDDCD8723A}"/>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5A05EF0D-4081-111F-4D53-980F7CA626CE}"/>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1490E837-0948-627F-7BA6-A3785E14EFD6}"/>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D9EA98E2-706F-FDB8-D89F-BA6A1B6A1C62}"/>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30</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182EF01A-CDF9-7327-FB1C-11D1D5B0A6DD}"/>
              </a:ext>
            </a:extLst>
          </p:cNvPr>
          <p:cNvSpPr txBox="1"/>
          <p:nvPr/>
        </p:nvSpPr>
        <p:spPr>
          <a:xfrm>
            <a:off x="3465390" y="9401175"/>
            <a:ext cx="24782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ECCE0C37-B0D9-7B82-9A61-E776877A44E0}"/>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FIRST NATIONS’ OFFICIAL MARKS</a:t>
            </a:r>
          </a:p>
        </p:txBody>
      </p:sp>
      <p:pic>
        <p:nvPicPr>
          <p:cNvPr id="15" name="Picture 14">
            <a:extLst>
              <a:ext uri="{FF2B5EF4-FFF2-40B4-BE49-F238E27FC236}">
                <a16:creationId xmlns:a16="http://schemas.microsoft.com/office/drawing/2014/main" id="{4DB97B95-C920-324D-5DDC-EF2E9DB3563A}"/>
              </a:ext>
            </a:extLst>
          </p:cNvPr>
          <p:cNvPicPr>
            <a:picLocks noChangeAspect="1"/>
          </p:cNvPicPr>
          <p:nvPr/>
        </p:nvPicPr>
        <p:blipFill>
          <a:blip r:embed="rId3"/>
          <a:stretch>
            <a:fillRect/>
          </a:stretch>
        </p:blipFill>
        <p:spPr>
          <a:xfrm>
            <a:off x="3287602" y="3009997"/>
            <a:ext cx="4210050" cy="1704975"/>
          </a:xfrm>
          <a:prstGeom prst="rect">
            <a:avLst/>
          </a:prstGeom>
        </p:spPr>
      </p:pic>
      <p:pic>
        <p:nvPicPr>
          <p:cNvPr id="19" name="Picture 18">
            <a:extLst>
              <a:ext uri="{FF2B5EF4-FFF2-40B4-BE49-F238E27FC236}">
                <a16:creationId xmlns:a16="http://schemas.microsoft.com/office/drawing/2014/main" id="{06C3E121-F922-011A-3F39-3953C75C0C56}"/>
              </a:ext>
            </a:extLst>
          </p:cNvPr>
          <p:cNvPicPr>
            <a:picLocks noChangeAspect="1"/>
          </p:cNvPicPr>
          <p:nvPr/>
        </p:nvPicPr>
        <p:blipFill>
          <a:blip r:embed="rId4"/>
          <a:stretch>
            <a:fillRect/>
          </a:stretch>
        </p:blipFill>
        <p:spPr>
          <a:xfrm>
            <a:off x="7497652" y="3002874"/>
            <a:ext cx="8382727" cy="859611"/>
          </a:xfrm>
          <a:prstGeom prst="rect">
            <a:avLst/>
          </a:prstGeom>
        </p:spPr>
      </p:pic>
      <p:pic>
        <p:nvPicPr>
          <p:cNvPr id="23" name="Picture 22">
            <a:extLst>
              <a:ext uri="{FF2B5EF4-FFF2-40B4-BE49-F238E27FC236}">
                <a16:creationId xmlns:a16="http://schemas.microsoft.com/office/drawing/2014/main" id="{312EA3C2-3C68-D2B2-DC32-5BF9921BA233}"/>
              </a:ext>
            </a:extLst>
          </p:cNvPr>
          <p:cNvPicPr>
            <a:picLocks noChangeAspect="1"/>
          </p:cNvPicPr>
          <p:nvPr/>
        </p:nvPicPr>
        <p:blipFill>
          <a:blip r:embed="rId5"/>
          <a:stretch>
            <a:fillRect/>
          </a:stretch>
        </p:blipFill>
        <p:spPr>
          <a:xfrm>
            <a:off x="3500022" y="6256527"/>
            <a:ext cx="3664014" cy="2536156"/>
          </a:xfrm>
          <a:prstGeom prst="rect">
            <a:avLst/>
          </a:prstGeom>
        </p:spPr>
      </p:pic>
      <p:pic>
        <p:nvPicPr>
          <p:cNvPr id="25" name="Picture 24">
            <a:extLst>
              <a:ext uri="{FF2B5EF4-FFF2-40B4-BE49-F238E27FC236}">
                <a16:creationId xmlns:a16="http://schemas.microsoft.com/office/drawing/2014/main" id="{AF3DACAC-EBA1-812F-C13E-53D0D7F2B7B6}"/>
              </a:ext>
            </a:extLst>
          </p:cNvPr>
          <p:cNvPicPr>
            <a:picLocks noChangeAspect="1"/>
          </p:cNvPicPr>
          <p:nvPr/>
        </p:nvPicPr>
        <p:blipFill>
          <a:blip r:embed="rId6"/>
          <a:stretch>
            <a:fillRect/>
          </a:stretch>
        </p:blipFill>
        <p:spPr>
          <a:xfrm>
            <a:off x="11474979" y="5323149"/>
            <a:ext cx="2517866" cy="859611"/>
          </a:xfrm>
          <a:prstGeom prst="rect">
            <a:avLst/>
          </a:prstGeom>
        </p:spPr>
      </p:pic>
      <p:pic>
        <p:nvPicPr>
          <p:cNvPr id="27" name="Picture 26">
            <a:extLst>
              <a:ext uri="{FF2B5EF4-FFF2-40B4-BE49-F238E27FC236}">
                <a16:creationId xmlns:a16="http://schemas.microsoft.com/office/drawing/2014/main" id="{BACD14F5-F90F-59DE-38EB-60DB93328645}"/>
              </a:ext>
            </a:extLst>
          </p:cNvPr>
          <p:cNvPicPr>
            <a:picLocks noChangeAspect="1"/>
          </p:cNvPicPr>
          <p:nvPr/>
        </p:nvPicPr>
        <p:blipFill>
          <a:blip r:embed="rId7"/>
          <a:stretch>
            <a:fillRect/>
          </a:stretch>
        </p:blipFill>
        <p:spPr>
          <a:xfrm>
            <a:off x="11097299" y="4076090"/>
            <a:ext cx="4572396" cy="859611"/>
          </a:xfrm>
          <a:prstGeom prst="rect">
            <a:avLst/>
          </a:prstGeom>
        </p:spPr>
      </p:pic>
      <p:pic>
        <p:nvPicPr>
          <p:cNvPr id="29" name="Picture 28">
            <a:extLst>
              <a:ext uri="{FF2B5EF4-FFF2-40B4-BE49-F238E27FC236}">
                <a16:creationId xmlns:a16="http://schemas.microsoft.com/office/drawing/2014/main" id="{1450CC70-973C-0938-B76B-87134BBC4993}"/>
              </a:ext>
            </a:extLst>
          </p:cNvPr>
          <p:cNvPicPr>
            <a:picLocks noChangeAspect="1"/>
          </p:cNvPicPr>
          <p:nvPr/>
        </p:nvPicPr>
        <p:blipFill>
          <a:blip r:embed="rId8"/>
          <a:stretch>
            <a:fillRect/>
          </a:stretch>
        </p:blipFill>
        <p:spPr>
          <a:xfrm>
            <a:off x="7841753" y="8170643"/>
            <a:ext cx="3255546" cy="859611"/>
          </a:xfrm>
          <a:prstGeom prst="rect">
            <a:avLst/>
          </a:prstGeom>
        </p:spPr>
      </p:pic>
      <p:pic>
        <p:nvPicPr>
          <p:cNvPr id="31" name="Picture 30">
            <a:extLst>
              <a:ext uri="{FF2B5EF4-FFF2-40B4-BE49-F238E27FC236}">
                <a16:creationId xmlns:a16="http://schemas.microsoft.com/office/drawing/2014/main" id="{1053FF8F-4950-A07B-458A-05B990B4F770}"/>
              </a:ext>
            </a:extLst>
          </p:cNvPr>
          <p:cNvPicPr>
            <a:picLocks noChangeAspect="1"/>
          </p:cNvPicPr>
          <p:nvPr/>
        </p:nvPicPr>
        <p:blipFill>
          <a:blip r:embed="rId9"/>
          <a:stretch>
            <a:fillRect/>
          </a:stretch>
        </p:blipFill>
        <p:spPr>
          <a:xfrm>
            <a:off x="3893483" y="5126182"/>
            <a:ext cx="2822693" cy="859611"/>
          </a:xfrm>
          <a:prstGeom prst="rect">
            <a:avLst/>
          </a:prstGeom>
        </p:spPr>
      </p:pic>
      <p:pic>
        <p:nvPicPr>
          <p:cNvPr id="33" name="Picture 32">
            <a:extLst>
              <a:ext uri="{FF2B5EF4-FFF2-40B4-BE49-F238E27FC236}">
                <a16:creationId xmlns:a16="http://schemas.microsoft.com/office/drawing/2014/main" id="{F6065BB4-BBC8-C7A8-3FAA-780BADDAE5F5}"/>
              </a:ext>
            </a:extLst>
          </p:cNvPr>
          <p:cNvPicPr>
            <a:picLocks noChangeAspect="1"/>
          </p:cNvPicPr>
          <p:nvPr/>
        </p:nvPicPr>
        <p:blipFill>
          <a:blip r:embed="rId10"/>
          <a:stretch>
            <a:fillRect/>
          </a:stretch>
        </p:blipFill>
        <p:spPr>
          <a:xfrm>
            <a:off x="14933332" y="2405036"/>
            <a:ext cx="2664183" cy="3084843"/>
          </a:xfrm>
          <a:prstGeom prst="rect">
            <a:avLst/>
          </a:prstGeom>
        </p:spPr>
      </p:pic>
      <p:pic>
        <p:nvPicPr>
          <p:cNvPr id="35" name="Picture 34">
            <a:extLst>
              <a:ext uri="{FF2B5EF4-FFF2-40B4-BE49-F238E27FC236}">
                <a16:creationId xmlns:a16="http://schemas.microsoft.com/office/drawing/2014/main" id="{AA6E9EF9-3C66-2BF1-F26B-3725A9060A50}"/>
              </a:ext>
            </a:extLst>
          </p:cNvPr>
          <p:cNvPicPr>
            <a:picLocks noChangeAspect="1"/>
          </p:cNvPicPr>
          <p:nvPr/>
        </p:nvPicPr>
        <p:blipFill>
          <a:blip r:embed="rId11"/>
          <a:stretch>
            <a:fillRect/>
          </a:stretch>
        </p:blipFill>
        <p:spPr>
          <a:xfrm>
            <a:off x="11653400" y="6616029"/>
            <a:ext cx="5944115" cy="2414225"/>
          </a:xfrm>
          <a:prstGeom prst="rect">
            <a:avLst/>
          </a:prstGeom>
        </p:spPr>
      </p:pic>
      <p:pic>
        <p:nvPicPr>
          <p:cNvPr id="37" name="Picture 36">
            <a:extLst>
              <a:ext uri="{FF2B5EF4-FFF2-40B4-BE49-F238E27FC236}">
                <a16:creationId xmlns:a16="http://schemas.microsoft.com/office/drawing/2014/main" id="{73CCA33C-D5FC-55AF-02D9-F2DAE3B61E88}"/>
              </a:ext>
            </a:extLst>
          </p:cNvPr>
          <p:cNvPicPr>
            <a:picLocks noChangeAspect="1"/>
          </p:cNvPicPr>
          <p:nvPr/>
        </p:nvPicPr>
        <p:blipFill>
          <a:blip r:embed="rId12"/>
          <a:stretch>
            <a:fillRect/>
          </a:stretch>
        </p:blipFill>
        <p:spPr>
          <a:xfrm>
            <a:off x="7601371" y="3991377"/>
            <a:ext cx="4517528" cy="3438442"/>
          </a:xfrm>
          <a:prstGeom prst="rect">
            <a:avLst/>
          </a:prstGeom>
        </p:spPr>
      </p:pic>
      <p:sp>
        <p:nvSpPr>
          <p:cNvPr id="39" name="TextBox 38">
            <a:extLst>
              <a:ext uri="{FF2B5EF4-FFF2-40B4-BE49-F238E27FC236}">
                <a16:creationId xmlns:a16="http://schemas.microsoft.com/office/drawing/2014/main" id="{0986DD18-2B9B-6AAE-9214-83A3B93D1710}"/>
              </a:ext>
            </a:extLst>
          </p:cNvPr>
          <p:cNvSpPr txBox="1"/>
          <p:nvPr/>
        </p:nvSpPr>
        <p:spPr>
          <a:xfrm>
            <a:off x="14913573" y="5780607"/>
            <a:ext cx="3054946" cy="584775"/>
          </a:xfrm>
          <a:prstGeom prst="rect">
            <a:avLst/>
          </a:prstGeom>
          <a:noFill/>
        </p:spPr>
        <p:txBody>
          <a:bodyPr wrap="square">
            <a:spAutoFit/>
          </a:bodyPr>
          <a:lstStyle/>
          <a:p>
            <a:r>
              <a:rPr lang="en-CA" sz="3200" b="1" dirty="0"/>
              <a:t>SPIRIT BEAR</a:t>
            </a:r>
          </a:p>
        </p:txBody>
      </p:sp>
    </p:spTree>
    <p:extLst>
      <p:ext uri="{BB962C8B-B14F-4D97-AF65-F5344CB8AC3E}">
        <p14:creationId xmlns:p14="http://schemas.microsoft.com/office/powerpoint/2010/main" val="1911918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AE815-8DB3-2B19-DCDD-ED996E735B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F85561-ECD7-BD24-4A3A-769B3AEA5D2F}"/>
              </a:ext>
            </a:extLst>
          </p:cNvPr>
          <p:cNvSpPr/>
          <p:nvPr/>
        </p:nvSpPr>
        <p:spPr>
          <a:xfrm>
            <a:off x="-13855" y="0"/>
            <a:ext cx="3180286" cy="10753654"/>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AD6460EF-4EC6-25F4-2DA9-8129175430E6}"/>
              </a:ext>
            </a:extLst>
          </p:cNvPr>
          <p:cNvGrpSpPr/>
          <p:nvPr/>
        </p:nvGrpSpPr>
        <p:grpSpPr>
          <a:xfrm>
            <a:off x="2611378" y="0"/>
            <a:ext cx="15733851" cy="10287000"/>
            <a:chOff x="0" y="0"/>
            <a:chExt cx="4143895" cy="2709333"/>
          </a:xfrm>
        </p:grpSpPr>
        <p:sp>
          <p:nvSpPr>
            <p:cNvPr id="4" name="Freeform 4">
              <a:extLst>
                <a:ext uri="{FF2B5EF4-FFF2-40B4-BE49-F238E27FC236}">
                  <a16:creationId xmlns:a16="http://schemas.microsoft.com/office/drawing/2014/main" id="{727809F6-C389-59EF-DAAA-95CB98C11FE4}"/>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77D36EC0-3539-2306-6888-D69777D7C302}"/>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3CC61E13-CDDC-43C4-44B2-294B1CE5F8CF}"/>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064A0D1E-2EF2-0BC5-7626-A9DEE08CDA73}"/>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31</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B0191D63-F468-7C18-A3B4-7188508AB0DB}"/>
              </a:ext>
            </a:extLst>
          </p:cNvPr>
          <p:cNvSpPr txBox="1"/>
          <p:nvPr/>
        </p:nvSpPr>
        <p:spPr>
          <a:xfrm>
            <a:off x="3465390" y="9401175"/>
            <a:ext cx="2326274"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F5AC2CF6-5C6D-E42F-0293-01A3B9228F23}"/>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FIRST NATIONS’ OFFICIAL MARKS</a:t>
            </a:r>
          </a:p>
        </p:txBody>
      </p:sp>
      <p:sp>
        <p:nvSpPr>
          <p:cNvPr id="13" name="TextBox 10">
            <a:extLst>
              <a:ext uri="{FF2B5EF4-FFF2-40B4-BE49-F238E27FC236}">
                <a16:creationId xmlns:a16="http://schemas.microsoft.com/office/drawing/2014/main" id="{5AD048EF-7870-4B24-890C-E3BCC1CF0FDE}"/>
              </a:ext>
            </a:extLst>
          </p:cNvPr>
          <p:cNvSpPr txBox="1"/>
          <p:nvPr/>
        </p:nvSpPr>
        <p:spPr>
          <a:xfrm>
            <a:off x="3166431" y="2570425"/>
            <a:ext cx="13616025" cy="6463308"/>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The First Nation must establish:</a:t>
            </a:r>
          </a:p>
          <a:p>
            <a:pPr marL="1028700" lvl="1" indent="-571500">
              <a:spcAft>
                <a:spcPts val="1800"/>
              </a:spcAft>
              <a:buFont typeface="Arial" panose="020B0604020202020204" pitchFamily="34" charset="0"/>
              <a:buChar char="•"/>
            </a:pPr>
            <a:r>
              <a:rPr lang="en-US" sz="4000" dirty="0"/>
              <a:t>It is a public authority in Canada – </a:t>
            </a:r>
          </a:p>
          <a:p>
            <a:pPr marL="1028700" lvl="1" indent="-571500">
              <a:spcAft>
                <a:spcPts val="1800"/>
              </a:spcAft>
              <a:buFont typeface="Arial" panose="020B0604020202020204" pitchFamily="34" charset="0"/>
              <a:buChar char="•"/>
            </a:pPr>
            <a:r>
              <a:rPr lang="en-US" sz="4000" dirty="0"/>
              <a:t>It has adopted and used the mark as an official mark- should formally adopt it through a council resolution and use it publicly (on website, government documents, signage, etc.)</a:t>
            </a:r>
          </a:p>
          <a:p>
            <a:pPr marL="1028700" lvl="1" indent="-571500">
              <a:spcAft>
                <a:spcPts val="1800"/>
              </a:spcAft>
              <a:buFont typeface="Arial" panose="020B0604020202020204" pitchFamily="34" charset="0"/>
              <a:buChar char="•"/>
            </a:pPr>
            <a:r>
              <a:rPr lang="en-US" sz="4000" dirty="0"/>
              <a:t>Submit request to Trademarks Registrar with evidence</a:t>
            </a:r>
          </a:p>
          <a:p>
            <a:pPr marL="571500" indent="-571500">
              <a:lnSpc>
                <a:spcPct val="100000"/>
              </a:lnSpc>
              <a:spcAft>
                <a:spcPts val="1800"/>
              </a:spcAft>
              <a:buFont typeface="Arial" panose="020B0604020202020204" pitchFamily="34" charset="0"/>
              <a:buChar char="•"/>
            </a:pPr>
            <a:endParaRPr lang="en-US" sz="4000" dirty="0"/>
          </a:p>
        </p:txBody>
      </p:sp>
    </p:spTree>
    <p:extLst>
      <p:ext uri="{BB962C8B-B14F-4D97-AF65-F5344CB8AC3E}">
        <p14:creationId xmlns:p14="http://schemas.microsoft.com/office/powerpoint/2010/main" val="2784638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6B0D6-A9D3-1DC7-10D4-7B2DCD2F46E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63E83B8-1480-A5AF-B93F-66D11D76D6BC}"/>
              </a:ext>
            </a:extLst>
          </p:cNvPr>
          <p:cNvSpPr/>
          <p:nvPr/>
        </p:nvSpPr>
        <p:spPr>
          <a:xfrm>
            <a:off x="0" y="-2"/>
            <a:ext cx="3180286" cy="10287001"/>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F67DB972-4849-16EC-9C79-81ED8B0ADD79}"/>
              </a:ext>
            </a:extLst>
          </p:cNvPr>
          <p:cNvGrpSpPr/>
          <p:nvPr/>
        </p:nvGrpSpPr>
        <p:grpSpPr>
          <a:xfrm>
            <a:off x="2611378" y="0"/>
            <a:ext cx="15733851" cy="10287000"/>
            <a:chOff x="0" y="0"/>
            <a:chExt cx="4143895" cy="2709333"/>
          </a:xfrm>
        </p:grpSpPr>
        <p:sp>
          <p:nvSpPr>
            <p:cNvPr id="4" name="Freeform 4">
              <a:extLst>
                <a:ext uri="{FF2B5EF4-FFF2-40B4-BE49-F238E27FC236}">
                  <a16:creationId xmlns:a16="http://schemas.microsoft.com/office/drawing/2014/main" id="{8FF4A4B8-C841-3AE6-98FC-9E97D12266DA}"/>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876EE07C-6B11-3EFD-DD4D-4B7404AC1238}"/>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7864CD48-3263-5E4E-E834-BB9E8EB9DFC5}"/>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C5D87F51-7EFE-66FC-1FD2-B51839521568}"/>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32</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DC0EDDAB-FBD9-0B40-FD00-2B7DAEC066DA}"/>
              </a:ext>
            </a:extLst>
          </p:cNvPr>
          <p:cNvSpPr txBox="1"/>
          <p:nvPr/>
        </p:nvSpPr>
        <p:spPr>
          <a:xfrm>
            <a:off x="3465390" y="9401175"/>
            <a:ext cx="2326274"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D1564D1D-5882-F08F-8713-E4EE9F9B383F}"/>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FIRST NATIONS’ OFFICIAL MARKS</a:t>
            </a:r>
          </a:p>
        </p:txBody>
      </p:sp>
      <p:sp>
        <p:nvSpPr>
          <p:cNvPr id="13" name="TextBox 10">
            <a:extLst>
              <a:ext uri="{FF2B5EF4-FFF2-40B4-BE49-F238E27FC236}">
                <a16:creationId xmlns:a16="http://schemas.microsoft.com/office/drawing/2014/main" id="{C4210DA4-7967-5292-D797-8ED6A776A3B7}"/>
              </a:ext>
            </a:extLst>
          </p:cNvPr>
          <p:cNvSpPr txBox="1"/>
          <p:nvPr/>
        </p:nvSpPr>
        <p:spPr>
          <a:xfrm>
            <a:off x="3166431" y="2570425"/>
            <a:ext cx="13616025" cy="7540526"/>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Examples of evidence to provide:</a:t>
            </a:r>
          </a:p>
          <a:p>
            <a:pPr marL="1028700" lvl="1" indent="-571500">
              <a:spcAft>
                <a:spcPts val="1800"/>
              </a:spcAft>
              <a:buFont typeface="Arial" panose="020B0604020202020204" pitchFamily="34" charset="0"/>
              <a:buChar char="•"/>
            </a:pPr>
            <a:r>
              <a:rPr lang="en-US" sz="4000" dirty="0"/>
              <a:t>the First Nation’s final and self-government agreements;</a:t>
            </a:r>
          </a:p>
          <a:p>
            <a:pPr marL="1028700" lvl="1" indent="-571500">
              <a:spcAft>
                <a:spcPts val="1800"/>
              </a:spcAft>
              <a:buFont typeface="Arial" panose="020B0604020202020204" pitchFamily="34" charset="0"/>
              <a:buChar char="•"/>
            </a:pPr>
            <a:r>
              <a:rPr lang="en-US" sz="4000" dirty="0"/>
              <a:t>the applicable federal and Yukon implementing legislation;</a:t>
            </a:r>
          </a:p>
          <a:p>
            <a:pPr marL="1028700" lvl="1" indent="-571500">
              <a:spcAft>
                <a:spcPts val="1800"/>
              </a:spcAft>
              <a:buFont typeface="Arial" panose="020B0604020202020204" pitchFamily="34" charset="0"/>
              <a:buChar char="•"/>
            </a:pPr>
            <a:r>
              <a:rPr lang="en-US" sz="4000" dirty="0"/>
              <a:t>evidence of programs and services provided to citizens or the broader public;</a:t>
            </a:r>
          </a:p>
          <a:p>
            <a:pPr marL="1028700" lvl="1" indent="-571500">
              <a:spcAft>
                <a:spcPts val="1800"/>
              </a:spcAft>
              <a:buFont typeface="Arial" panose="020B0604020202020204" pitchFamily="34" charset="0"/>
              <a:buChar char="•"/>
            </a:pPr>
            <a:r>
              <a:rPr lang="en-US" sz="4000" dirty="0"/>
              <a:t>the resolution adopting the mark; and</a:t>
            </a:r>
          </a:p>
          <a:p>
            <a:pPr marL="1028700" lvl="1" indent="-571500">
              <a:spcAft>
                <a:spcPts val="1800"/>
              </a:spcAft>
              <a:buFont typeface="Arial" panose="020B0604020202020204" pitchFamily="34" charset="0"/>
              <a:buChar char="•"/>
            </a:pPr>
            <a:r>
              <a:rPr lang="en-US" sz="4000" dirty="0"/>
              <a:t>specimens showing public use of the mark.</a:t>
            </a:r>
          </a:p>
          <a:p>
            <a:pPr marL="571500" indent="-571500">
              <a:lnSpc>
                <a:spcPct val="100000"/>
              </a:lnSpc>
              <a:spcAft>
                <a:spcPts val="1800"/>
              </a:spcAft>
              <a:buFont typeface="Arial" panose="020B0604020202020204" pitchFamily="34" charset="0"/>
              <a:buChar char="•"/>
            </a:pPr>
            <a:endParaRPr lang="en-US" sz="4000" dirty="0"/>
          </a:p>
        </p:txBody>
      </p:sp>
    </p:spTree>
    <p:extLst>
      <p:ext uri="{BB962C8B-B14F-4D97-AF65-F5344CB8AC3E}">
        <p14:creationId xmlns:p14="http://schemas.microsoft.com/office/powerpoint/2010/main" val="3355789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64511-38DF-FD53-7F35-63F8835122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3A101D-ED73-A1BD-592D-99BE5EF6D758}"/>
              </a:ext>
            </a:extLst>
          </p:cNvPr>
          <p:cNvSpPr/>
          <p:nvPr/>
        </p:nvSpPr>
        <p:spPr>
          <a:xfrm>
            <a:off x="-68279" y="-17318"/>
            <a:ext cx="3180286" cy="10753654"/>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6613D422-6BE4-D68B-0520-2D7979D1437B}"/>
              </a:ext>
            </a:extLst>
          </p:cNvPr>
          <p:cNvGrpSpPr/>
          <p:nvPr/>
        </p:nvGrpSpPr>
        <p:grpSpPr>
          <a:xfrm>
            <a:off x="2611378" y="24245"/>
            <a:ext cx="15733851" cy="10287000"/>
            <a:chOff x="0" y="0"/>
            <a:chExt cx="4143895" cy="2709333"/>
          </a:xfrm>
        </p:grpSpPr>
        <p:sp>
          <p:nvSpPr>
            <p:cNvPr id="4" name="Freeform 4">
              <a:extLst>
                <a:ext uri="{FF2B5EF4-FFF2-40B4-BE49-F238E27FC236}">
                  <a16:creationId xmlns:a16="http://schemas.microsoft.com/office/drawing/2014/main" id="{4D4C66F3-64B5-9D83-35A4-1BA6CEB50FA7}"/>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E0002FF8-BEC7-0754-01C5-FE0D05A40EFD}"/>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E5A777C3-09D3-4017-57C6-134DB3A48C1C}"/>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E1395722-3053-B454-80B3-34D2A17F354A}"/>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33</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F7CFD943-3C32-CCDE-2B65-4CE39E47A2C8}"/>
              </a:ext>
            </a:extLst>
          </p:cNvPr>
          <p:cNvSpPr txBox="1"/>
          <p:nvPr/>
        </p:nvSpPr>
        <p:spPr>
          <a:xfrm>
            <a:off x="3465390" y="9401175"/>
            <a:ext cx="2326274"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3ECBE110-8C30-FF04-F986-C1E60B4034E1}"/>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FIRST NATIONS’ OFFICIAL MARKS</a:t>
            </a:r>
          </a:p>
        </p:txBody>
      </p:sp>
      <p:pic>
        <p:nvPicPr>
          <p:cNvPr id="11" name="Picture 10">
            <a:extLst>
              <a:ext uri="{FF2B5EF4-FFF2-40B4-BE49-F238E27FC236}">
                <a16:creationId xmlns:a16="http://schemas.microsoft.com/office/drawing/2014/main" id="{3993EB50-BBA6-F3DE-F94D-EE680621FBD4}"/>
              </a:ext>
            </a:extLst>
          </p:cNvPr>
          <p:cNvPicPr>
            <a:picLocks noChangeAspect="1"/>
          </p:cNvPicPr>
          <p:nvPr/>
        </p:nvPicPr>
        <p:blipFill>
          <a:blip r:embed="rId3"/>
          <a:stretch>
            <a:fillRect/>
          </a:stretch>
        </p:blipFill>
        <p:spPr>
          <a:xfrm>
            <a:off x="3112007" y="2781300"/>
            <a:ext cx="4365114" cy="3365284"/>
          </a:xfrm>
          <a:prstGeom prst="rect">
            <a:avLst/>
          </a:prstGeom>
        </p:spPr>
      </p:pic>
      <p:pic>
        <p:nvPicPr>
          <p:cNvPr id="13" name="Picture 12">
            <a:extLst>
              <a:ext uri="{FF2B5EF4-FFF2-40B4-BE49-F238E27FC236}">
                <a16:creationId xmlns:a16="http://schemas.microsoft.com/office/drawing/2014/main" id="{38ED2005-FAF7-979B-62DB-30D47251FD50}"/>
              </a:ext>
            </a:extLst>
          </p:cNvPr>
          <p:cNvPicPr>
            <a:picLocks noChangeAspect="1"/>
          </p:cNvPicPr>
          <p:nvPr/>
        </p:nvPicPr>
        <p:blipFill>
          <a:blip r:embed="rId4"/>
          <a:stretch>
            <a:fillRect/>
          </a:stretch>
        </p:blipFill>
        <p:spPr>
          <a:xfrm>
            <a:off x="6843482" y="5103963"/>
            <a:ext cx="4517528" cy="4023709"/>
          </a:xfrm>
          <a:prstGeom prst="rect">
            <a:avLst/>
          </a:prstGeom>
        </p:spPr>
      </p:pic>
      <p:pic>
        <p:nvPicPr>
          <p:cNvPr id="16" name="Picture 15">
            <a:extLst>
              <a:ext uri="{FF2B5EF4-FFF2-40B4-BE49-F238E27FC236}">
                <a16:creationId xmlns:a16="http://schemas.microsoft.com/office/drawing/2014/main" id="{5AC8B352-E1B1-25CE-4DBB-D2876464BFB7}"/>
              </a:ext>
            </a:extLst>
          </p:cNvPr>
          <p:cNvPicPr>
            <a:picLocks noChangeAspect="1"/>
          </p:cNvPicPr>
          <p:nvPr/>
        </p:nvPicPr>
        <p:blipFill>
          <a:blip r:embed="rId5"/>
          <a:stretch>
            <a:fillRect/>
          </a:stretch>
        </p:blipFill>
        <p:spPr>
          <a:xfrm>
            <a:off x="10929251" y="1953855"/>
            <a:ext cx="6602540" cy="7004911"/>
          </a:xfrm>
          <a:prstGeom prst="rect">
            <a:avLst/>
          </a:prstGeom>
        </p:spPr>
      </p:pic>
      <p:pic>
        <p:nvPicPr>
          <p:cNvPr id="18" name="Picture 17">
            <a:extLst>
              <a:ext uri="{FF2B5EF4-FFF2-40B4-BE49-F238E27FC236}">
                <a16:creationId xmlns:a16="http://schemas.microsoft.com/office/drawing/2014/main" id="{32BCCDBB-C3EE-FB32-FD6C-A04017A3B5D8}"/>
              </a:ext>
            </a:extLst>
          </p:cNvPr>
          <p:cNvPicPr>
            <a:picLocks noChangeAspect="1"/>
          </p:cNvPicPr>
          <p:nvPr/>
        </p:nvPicPr>
        <p:blipFill>
          <a:blip r:embed="rId6"/>
          <a:stretch>
            <a:fillRect/>
          </a:stretch>
        </p:blipFill>
        <p:spPr>
          <a:xfrm>
            <a:off x="7302950" y="1987818"/>
            <a:ext cx="4913802" cy="2950720"/>
          </a:xfrm>
          <a:prstGeom prst="rect">
            <a:avLst/>
          </a:prstGeom>
        </p:spPr>
      </p:pic>
    </p:spTree>
    <p:extLst>
      <p:ext uri="{BB962C8B-B14F-4D97-AF65-F5344CB8AC3E}">
        <p14:creationId xmlns:p14="http://schemas.microsoft.com/office/powerpoint/2010/main" val="1113232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1FD14-AE56-18EB-67A2-E0B50EF0EF5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ECFBD41-49F2-00F2-351A-CF772AC4E39A}"/>
              </a:ext>
            </a:extLst>
          </p:cNvPr>
          <p:cNvSpPr/>
          <p:nvPr/>
        </p:nvSpPr>
        <p:spPr>
          <a:xfrm>
            <a:off x="0" y="-2"/>
            <a:ext cx="3180286" cy="10287001"/>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1FF145AD-F4E3-4BD4-AE6F-C5E55BB63265}"/>
              </a:ext>
            </a:extLst>
          </p:cNvPr>
          <p:cNvGrpSpPr/>
          <p:nvPr/>
        </p:nvGrpSpPr>
        <p:grpSpPr>
          <a:xfrm>
            <a:off x="2611378" y="0"/>
            <a:ext cx="15733851" cy="10287000"/>
            <a:chOff x="0" y="0"/>
            <a:chExt cx="4143895" cy="2709333"/>
          </a:xfrm>
        </p:grpSpPr>
        <p:sp>
          <p:nvSpPr>
            <p:cNvPr id="4" name="Freeform 4">
              <a:extLst>
                <a:ext uri="{FF2B5EF4-FFF2-40B4-BE49-F238E27FC236}">
                  <a16:creationId xmlns:a16="http://schemas.microsoft.com/office/drawing/2014/main" id="{B6798028-FBD1-1B79-CCF4-1B6E504F713A}"/>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C402226C-D8AE-1CD5-6C85-BF0524D03F70}"/>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AA950BC0-E504-1D39-F8C0-AAA7A813A302}"/>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02A50E30-6304-DABB-CA38-CC1F8B2036DB}"/>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34</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73B2B7F7-AFF5-46FA-4B37-D8B2E4C970C5}"/>
              </a:ext>
            </a:extLst>
          </p:cNvPr>
          <p:cNvSpPr txBox="1"/>
          <p:nvPr/>
        </p:nvSpPr>
        <p:spPr>
          <a:xfrm>
            <a:off x="3465390" y="9401175"/>
            <a:ext cx="2326274"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4CBBDFD7-C5CF-F7ED-A232-B7A2DACB3511}"/>
              </a:ext>
            </a:extLst>
          </p:cNvPr>
          <p:cNvSpPr txBox="1"/>
          <p:nvPr/>
        </p:nvSpPr>
        <p:spPr>
          <a:xfrm>
            <a:off x="3166431" y="1051214"/>
            <a:ext cx="14310936" cy="1384995"/>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FIRST NATIONS’ OFFICIAL MARKS</a:t>
            </a:r>
          </a:p>
        </p:txBody>
      </p:sp>
      <p:sp>
        <p:nvSpPr>
          <p:cNvPr id="13" name="TextBox 10">
            <a:extLst>
              <a:ext uri="{FF2B5EF4-FFF2-40B4-BE49-F238E27FC236}">
                <a16:creationId xmlns:a16="http://schemas.microsoft.com/office/drawing/2014/main" id="{BA13CD95-AD61-B3B9-D1AD-57ADA699F598}"/>
              </a:ext>
            </a:extLst>
          </p:cNvPr>
          <p:cNvSpPr txBox="1"/>
          <p:nvPr/>
        </p:nvSpPr>
        <p:spPr>
          <a:xfrm>
            <a:off x="3166431" y="2570425"/>
            <a:ext cx="13616025" cy="6232475"/>
          </a:xfrm>
          <a:prstGeom prst="rect">
            <a:avLst/>
          </a:prstGeom>
        </p:spPr>
        <p:txBody>
          <a:bodyPr wrap="square" lIns="0" tIns="0" rIns="0" bIns="0" rtlCol="0" anchor="t">
            <a:spAutoFit/>
          </a:bodyPr>
          <a:lstStyle/>
          <a:p>
            <a:pPr marL="571500" indent="-571500">
              <a:lnSpc>
                <a:spcPct val="100000"/>
              </a:lnSpc>
              <a:spcAft>
                <a:spcPts val="1800"/>
              </a:spcAft>
              <a:buFont typeface="Arial" panose="020B0604020202020204" pitchFamily="34" charset="0"/>
              <a:buChar char="•"/>
            </a:pPr>
            <a:r>
              <a:rPr lang="en-US" sz="4000" dirty="0"/>
              <a:t>Terrace (City) v. Urban Distilleries Inc., 2014 FC 833</a:t>
            </a:r>
          </a:p>
          <a:p>
            <a:pPr marL="571500" indent="-571500">
              <a:lnSpc>
                <a:spcPct val="100000"/>
              </a:lnSpc>
              <a:spcAft>
                <a:spcPts val="1800"/>
              </a:spcAft>
              <a:buFont typeface="Arial" panose="020B0604020202020204" pitchFamily="34" charset="0"/>
              <a:buChar char="•"/>
            </a:pPr>
            <a:r>
              <a:rPr lang="en-US" sz="4000" dirty="0" err="1"/>
              <a:t>Kitasoo</a:t>
            </a:r>
            <a:r>
              <a:rPr lang="en-US" sz="4000" dirty="0"/>
              <a:t> Band Council and City of Terrace sought to enforce SPIRIT BEAR official mark against distillery in trademark opposition</a:t>
            </a:r>
          </a:p>
          <a:p>
            <a:pPr marL="571500" indent="-571500">
              <a:lnSpc>
                <a:spcPct val="100000"/>
              </a:lnSpc>
              <a:spcAft>
                <a:spcPts val="1800"/>
              </a:spcAft>
              <a:buFont typeface="Arial" panose="020B0604020202020204" pitchFamily="34" charset="0"/>
              <a:buChar char="•"/>
            </a:pPr>
            <a:r>
              <a:rPr lang="en-US" sz="4000" dirty="0"/>
              <a:t>Held the official mark to be unenforceable since although spirit bear had cultural significance, there was insufficient evidence that the mark was adopted and used prior to advertisement </a:t>
            </a:r>
          </a:p>
          <a:p>
            <a:pPr>
              <a:lnSpc>
                <a:spcPct val="100000"/>
              </a:lnSpc>
              <a:spcAft>
                <a:spcPts val="1800"/>
              </a:spcAft>
            </a:pPr>
            <a:endParaRPr lang="en-US" sz="4000" dirty="0"/>
          </a:p>
        </p:txBody>
      </p:sp>
    </p:spTree>
    <p:extLst>
      <p:ext uri="{BB962C8B-B14F-4D97-AF65-F5344CB8AC3E}">
        <p14:creationId xmlns:p14="http://schemas.microsoft.com/office/powerpoint/2010/main" val="3776141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E93DD-1E4F-3D5C-2E5E-0DDE4A3540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43FF3CD-B72F-D014-BFB4-0B237063EAB4}"/>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endParaRPr lang="en-CA"/>
          </a:p>
        </p:txBody>
      </p:sp>
      <p:grpSp>
        <p:nvGrpSpPr>
          <p:cNvPr id="3" name="Group 3">
            <a:extLst>
              <a:ext uri="{FF2B5EF4-FFF2-40B4-BE49-F238E27FC236}">
                <a16:creationId xmlns:a16="http://schemas.microsoft.com/office/drawing/2014/main" id="{27E45462-E259-B1C5-66E9-F2B38DAA2062}"/>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8B161267-D7AD-A53A-506C-A01D42A9271F}"/>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7ADCE16F-E40B-434F-B004-FF548B834DCB}"/>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C60EEB43-1DDE-1169-0C07-F3644BB4F25A}"/>
              </a:ext>
            </a:extLst>
          </p:cNvPr>
          <p:cNvSpPr/>
          <p:nvPr/>
        </p:nvSpPr>
        <p:spPr>
          <a:xfrm>
            <a:off x="1028700" y="1028699"/>
            <a:ext cx="16230600" cy="8229599"/>
          </a:xfrm>
          <a:custGeom>
            <a:avLst/>
            <a:gdLst/>
            <a:ahLst/>
            <a:cxnLst/>
            <a:rect l="l" t="t" r="r" b="b"/>
            <a:pathLst>
              <a:path w="16230600" h="8229600">
                <a:moveTo>
                  <a:pt x="0" y="0"/>
                </a:moveTo>
                <a:lnTo>
                  <a:pt x="16230600" y="0"/>
                </a:lnTo>
                <a:lnTo>
                  <a:pt x="16230600" y="8229600"/>
                </a:lnTo>
                <a:lnTo>
                  <a:pt x="0" y="8229600"/>
                </a:lnTo>
                <a:lnTo>
                  <a:pt x="0" y="0"/>
                </a:lnTo>
                <a:close/>
              </a:path>
            </a:pathLst>
          </a:custGeom>
          <a:solidFill>
            <a:schemeClr val="bg1"/>
          </a:solidFill>
        </p:spPr>
        <p:txBody>
          <a:bodyPr/>
          <a:lstStyle/>
          <a:p>
            <a:endParaRPr lang="en-CA" dirty="0"/>
          </a:p>
        </p:txBody>
      </p:sp>
      <p:sp>
        <p:nvSpPr>
          <p:cNvPr id="11" name="TextBox 8">
            <a:extLst>
              <a:ext uri="{FF2B5EF4-FFF2-40B4-BE49-F238E27FC236}">
                <a16:creationId xmlns:a16="http://schemas.microsoft.com/office/drawing/2014/main" id="{B31734E5-99EB-80D3-F0A8-DE857A416817}"/>
              </a:ext>
            </a:extLst>
          </p:cNvPr>
          <p:cNvSpPr txBox="1"/>
          <p:nvPr/>
        </p:nvSpPr>
        <p:spPr>
          <a:xfrm>
            <a:off x="2952749" y="1932708"/>
            <a:ext cx="12382501" cy="1846659"/>
          </a:xfrm>
          <a:prstGeom prst="rect">
            <a:avLst/>
          </a:prstGeom>
        </p:spPr>
        <p:txBody>
          <a:bodyPr wrap="square" lIns="0" tIns="0" rIns="0" bIns="0" rtlCol="0" anchor="t">
            <a:spAutoFit/>
          </a:bodyPr>
          <a:lstStyle/>
          <a:p>
            <a:pPr algn="ctr">
              <a:lnSpc>
                <a:spcPct val="100000"/>
              </a:lnSpc>
            </a:pPr>
            <a:r>
              <a:rPr lang="en-US" sz="6000" spc="1175" dirty="0">
                <a:solidFill>
                  <a:schemeClr val="accent4">
                    <a:lumMod val="50000"/>
                  </a:schemeClr>
                </a:solidFill>
                <a:latin typeface="Montserrat Bold"/>
              </a:rPr>
              <a:t>Trademark issues in the modern world</a:t>
            </a:r>
          </a:p>
        </p:txBody>
      </p:sp>
      <p:pic>
        <p:nvPicPr>
          <p:cNvPr id="9" name="Picture 8" descr="A robot with a face">
            <a:extLst>
              <a:ext uri="{FF2B5EF4-FFF2-40B4-BE49-F238E27FC236}">
                <a16:creationId xmlns:a16="http://schemas.microsoft.com/office/drawing/2014/main" id="{9D457962-0884-D04F-BFD2-2B33E03CE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4204595"/>
            <a:ext cx="6738257" cy="4716780"/>
          </a:xfrm>
          <a:prstGeom prst="rect">
            <a:avLst/>
          </a:prstGeom>
        </p:spPr>
      </p:pic>
    </p:spTree>
    <p:extLst>
      <p:ext uri="{BB962C8B-B14F-4D97-AF65-F5344CB8AC3E}">
        <p14:creationId xmlns:p14="http://schemas.microsoft.com/office/powerpoint/2010/main" val="1104818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E7E9D-2160-44AF-85AC-90ACAD3143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12FF48-3A3C-9AC9-5F34-9DDD4CFEDA46}"/>
              </a:ext>
            </a:extLst>
          </p:cNvPr>
          <p:cNvSpPr/>
          <p:nvPr/>
        </p:nvSpPr>
        <p:spPr>
          <a:xfrm>
            <a:off x="0" y="-495300"/>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r>
              <a:rPr lang="en-CA" dirty="0"/>
              <a:t>         </a:t>
            </a:r>
          </a:p>
        </p:txBody>
      </p:sp>
      <p:grpSp>
        <p:nvGrpSpPr>
          <p:cNvPr id="3" name="Group 3">
            <a:extLst>
              <a:ext uri="{FF2B5EF4-FFF2-40B4-BE49-F238E27FC236}">
                <a16:creationId xmlns:a16="http://schemas.microsoft.com/office/drawing/2014/main" id="{C2D0FE95-B827-E2CC-F5C2-EC3E752C7A9B}"/>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68586F47-6713-30CD-8797-544061642179}"/>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DCFE243F-2B7F-8333-D3F3-8E568AFF52D8}"/>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792C1E46-D6E6-D47B-6BEA-A6ACB7F5252C}"/>
              </a:ext>
            </a:extLst>
          </p:cNvPr>
          <p:cNvSpPr/>
          <p:nvPr/>
        </p:nvSpPr>
        <p:spPr>
          <a:xfrm>
            <a:off x="1028700" y="1028699"/>
            <a:ext cx="16230600" cy="8229599"/>
          </a:xfrm>
          <a:custGeom>
            <a:avLst/>
            <a:gdLst/>
            <a:ahLst/>
            <a:cxnLst/>
            <a:rect l="l" t="t" r="r" b="b"/>
            <a:pathLst>
              <a:path w="16230600" h="8229600">
                <a:moveTo>
                  <a:pt x="0" y="0"/>
                </a:moveTo>
                <a:lnTo>
                  <a:pt x="16230600" y="0"/>
                </a:lnTo>
                <a:lnTo>
                  <a:pt x="16230600" y="8229600"/>
                </a:lnTo>
                <a:lnTo>
                  <a:pt x="0" y="8229600"/>
                </a:lnTo>
                <a:lnTo>
                  <a:pt x="0" y="0"/>
                </a:lnTo>
                <a:close/>
              </a:path>
            </a:pathLst>
          </a:custGeom>
          <a:solidFill>
            <a:schemeClr val="bg1"/>
          </a:solidFill>
        </p:spPr>
        <p:txBody>
          <a:bodyPr/>
          <a:lstStyle/>
          <a:p>
            <a:endParaRPr lang="en-CA" dirty="0"/>
          </a:p>
        </p:txBody>
      </p:sp>
      <p:pic>
        <p:nvPicPr>
          <p:cNvPr id="8" name="Picture 7" descr="A vintage robot">
            <a:extLst>
              <a:ext uri="{FF2B5EF4-FFF2-40B4-BE49-F238E27FC236}">
                <a16:creationId xmlns:a16="http://schemas.microsoft.com/office/drawing/2014/main" id="{AB6A26AA-145A-F6D0-FB91-4DADF3BF62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00" y="4170829"/>
            <a:ext cx="7124700" cy="5087469"/>
          </a:xfrm>
          <a:prstGeom prst="rect">
            <a:avLst/>
          </a:prstGeom>
        </p:spPr>
      </p:pic>
      <p:pic>
        <p:nvPicPr>
          <p:cNvPr id="12" name="Picture 11">
            <a:extLst>
              <a:ext uri="{FF2B5EF4-FFF2-40B4-BE49-F238E27FC236}">
                <a16:creationId xmlns:a16="http://schemas.microsoft.com/office/drawing/2014/main" id="{2D7584E3-A570-3346-3AC8-C203C5D542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61602" y="1028697"/>
            <a:ext cx="4497698" cy="5257800"/>
          </a:xfrm>
          <a:prstGeom prst="rect">
            <a:avLst/>
          </a:prstGeom>
        </p:spPr>
      </p:pic>
      <p:pic>
        <p:nvPicPr>
          <p:cNvPr id="17" name="Graphic 16" descr="Thought bubble outline">
            <a:extLst>
              <a:ext uri="{FF2B5EF4-FFF2-40B4-BE49-F238E27FC236}">
                <a16:creationId xmlns:a16="http://schemas.microsoft.com/office/drawing/2014/main" id="{F4DB34A9-65F3-5847-7E04-93930954A5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91488" y="3999626"/>
            <a:ext cx="3200400" cy="3200400"/>
          </a:xfrm>
          <a:prstGeom prst="rect">
            <a:avLst/>
          </a:prstGeom>
        </p:spPr>
      </p:pic>
    </p:spTree>
    <p:extLst>
      <p:ext uri="{BB962C8B-B14F-4D97-AF65-F5344CB8AC3E}">
        <p14:creationId xmlns:p14="http://schemas.microsoft.com/office/powerpoint/2010/main" val="2944804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C6896-AA3E-A864-7E0B-3D34F5D09D0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9D25472-77F4-1B43-4170-4DEF629F6731}"/>
              </a:ext>
            </a:extLst>
          </p:cNvPr>
          <p:cNvSpPr/>
          <p:nvPr/>
        </p:nvSpPr>
        <p:spPr>
          <a:xfrm>
            <a:off x="0" y="0"/>
            <a:ext cx="3180286" cy="10277476"/>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773F4CCB-2A6E-381E-4DA1-6E77397DDC04}"/>
              </a:ext>
            </a:extLst>
          </p:cNvPr>
          <p:cNvGrpSpPr/>
          <p:nvPr/>
        </p:nvGrpSpPr>
        <p:grpSpPr>
          <a:xfrm>
            <a:off x="2554149" y="0"/>
            <a:ext cx="15733851" cy="10287000"/>
            <a:chOff x="0" y="0"/>
            <a:chExt cx="4143895" cy="2709333"/>
          </a:xfrm>
        </p:grpSpPr>
        <p:sp>
          <p:nvSpPr>
            <p:cNvPr id="4" name="Freeform 4">
              <a:extLst>
                <a:ext uri="{FF2B5EF4-FFF2-40B4-BE49-F238E27FC236}">
                  <a16:creationId xmlns:a16="http://schemas.microsoft.com/office/drawing/2014/main" id="{54137415-99EE-95FF-5677-EC273DC29156}"/>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01A43808-9AD1-2AAA-44A9-789B3FF3DC48}"/>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A3DB702C-55A3-3C91-1E9C-B592C9B3B174}"/>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29F3909C-03AB-A1F5-CD61-DE6F1AF729CF}"/>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37</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36C1D96E-19C0-E73F-DDA3-249F8F88B32E}"/>
              </a:ext>
            </a:extLst>
          </p:cNvPr>
          <p:cNvSpPr txBox="1"/>
          <p:nvPr/>
        </p:nvSpPr>
        <p:spPr>
          <a:xfrm>
            <a:off x="3465390" y="9401175"/>
            <a:ext cx="24020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08F64EF7-B69A-FC88-2EFF-9574A185CE05}"/>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CHATGPT TERMS OF USE</a:t>
            </a:r>
          </a:p>
        </p:txBody>
      </p:sp>
      <p:sp>
        <p:nvSpPr>
          <p:cNvPr id="10" name="TextBox 10">
            <a:extLst>
              <a:ext uri="{FF2B5EF4-FFF2-40B4-BE49-F238E27FC236}">
                <a16:creationId xmlns:a16="http://schemas.microsoft.com/office/drawing/2014/main" id="{2DD4FCB8-F260-2521-B11E-6125366828BE}"/>
              </a:ext>
            </a:extLst>
          </p:cNvPr>
          <p:cNvSpPr txBox="1"/>
          <p:nvPr/>
        </p:nvSpPr>
        <p:spPr>
          <a:xfrm>
            <a:off x="3166431" y="2125345"/>
            <a:ext cx="14025837" cy="6093976"/>
          </a:xfrm>
          <a:prstGeom prst="rect">
            <a:avLst/>
          </a:prstGeom>
        </p:spPr>
        <p:txBody>
          <a:bodyPr lIns="0" tIns="0" rIns="0" bIns="0" rtlCol="0" anchor="t">
            <a:spAutoFit/>
          </a:bodyPr>
          <a:lstStyle/>
          <a:p>
            <a:r>
              <a:rPr lang="en-CA" sz="3600" b="1" dirty="0"/>
              <a:t>Ownership of content</a:t>
            </a:r>
            <a:r>
              <a:rPr lang="en-CA" sz="3600" dirty="0"/>
              <a:t>. As between you and OpenAI, and to the </a:t>
            </a:r>
            <a:r>
              <a:rPr lang="en-CA" sz="3600" b="1" dirty="0"/>
              <a:t>extent permitted by applicable law</a:t>
            </a:r>
            <a:r>
              <a:rPr lang="en-CA" sz="3600" dirty="0"/>
              <a:t>, you (a) retain your ownership rights in Input and (b) own the Output. We hereby assign to you all our right, title, and interest, </a:t>
            </a:r>
            <a:r>
              <a:rPr lang="en-CA" sz="3600" b="1" dirty="0"/>
              <a:t>if any</a:t>
            </a:r>
            <a:r>
              <a:rPr lang="en-CA" sz="3600" dirty="0"/>
              <a:t>, in and to Output. </a:t>
            </a:r>
          </a:p>
          <a:p>
            <a:endParaRPr lang="en-CA" sz="3600" dirty="0"/>
          </a:p>
          <a:p>
            <a:r>
              <a:rPr lang="en-CA" sz="3600" b="1" dirty="0"/>
              <a:t>Similarity of content</a:t>
            </a:r>
            <a:r>
              <a:rPr lang="en-CA" sz="3600" dirty="0"/>
              <a:t>. Due to the nature of our Services and artificial intelligence generally, </a:t>
            </a:r>
            <a:r>
              <a:rPr lang="en-CA" sz="3600" b="1" dirty="0"/>
              <a:t>output may not be unique and other users may receive similar output </a:t>
            </a:r>
            <a:r>
              <a:rPr lang="en-CA" sz="3600" dirty="0"/>
              <a:t>from our Services. Our assignment above </a:t>
            </a:r>
            <a:r>
              <a:rPr lang="en-CA" sz="3600" b="1" dirty="0"/>
              <a:t>does not extend to other users’ output or any Third Party Output</a:t>
            </a:r>
            <a:r>
              <a:rPr lang="en-CA" sz="3600" dirty="0"/>
              <a:t>. </a:t>
            </a:r>
          </a:p>
        </p:txBody>
      </p:sp>
    </p:spTree>
    <p:extLst>
      <p:ext uri="{BB962C8B-B14F-4D97-AF65-F5344CB8AC3E}">
        <p14:creationId xmlns:p14="http://schemas.microsoft.com/office/powerpoint/2010/main" val="2110416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489D8-5321-594C-DDCF-2AB374387E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9C2925-F42F-10E3-F5E0-A602C338F965}"/>
              </a:ext>
            </a:extLst>
          </p:cNvPr>
          <p:cNvSpPr/>
          <p:nvPr/>
        </p:nvSpPr>
        <p:spPr>
          <a:xfrm>
            <a:off x="0" y="0"/>
            <a:ext cx="3180286" cy="10277476"/>
          </a:xfrm>
          <a:custGeom>
            <a:avLst/>
            <a:gdLst/>
            <a:ahLst/>
            <a:cxnLst/>
            <a:rect l="l" t="t" r="r" b="b"/>
            <a:pathLst>
              <a:path w="3180286" h="10753654">
                <a:moveTo>
                  <a:pt x="0" y="0"/>
                </a:moveTo>
                <a:lnTo>
                  <a:pt x="3180286" y="0"/>
                </a:lnTo>
                <a:lnTo>
                  <a:pt x="3180286" y="10753654"/>
                </a:lnTo>
                <a:lnTo>
                  <a:pt x="0" y="10753654"/>
                </a:lnTo>
                <a:lnTo>
                  <a:pt x="0" y="0"/>
                </a:lnTo>
                <a:close/>
              </a:path>
            </a:pathLst>
          </a:custGeom>
          <a:blipFill>
            <a:blip r:embed="rId2"/>
            <a:stretch>
              <a:fillRect l="-289210" r="-126704" b="-1463"/>
            </a:stretch>
          </a:blipFill>
        </p:spPr>
        <p:txBody>
          <a:bodyPr/>
          <a:lstStyle/>
          <a:p>
            <a:endParaRPr lang="en-CA"/>
          </a:p>
        </p:txBody>
      </p:sp>
      <p:grpSp>
        <p:nvGrpSpPr>
          <p:cNvPr id="3" name="Group 3">
            <a:extLst>
              <a:ext uri="{FF2B5EF4-FFF2-40B4-BE49-F238E27FC236}">
                <a16:creationId xmlns:a16="http://schemas.microsoft.com/office/drawing/2014/main" id="{A808F1CC-228C-878D-5AC9-C969FDE09550}"/>
              </a:ext>
            </a:extLst>
          </p:cNvPr>
          <p:cNvGrpSpPr/>
          <p:nvPr/>
        </p:nvGrpSpPr>
        <p:grpSpPr>
          <a:xfrm>
            <a:off x="2133600" y="-9524"/>
            <a:ext cx="15733851" cy="10287000"/>
            <a:chOff x="0" y="0"/>
            <a:chExt cx="4143895" cy="2709333"/>
          </a:xfrm>
        </p:grpSpPr>
        <p:sp>
          <p:nvSpPr>
            <p:cNvPr id="4" name="Freeform 4">
              <a:extLst>
                <a:ext uri="{FF2B5EF4-FFF2-40B4-BE49-F238E27FC236}">
                  <a16:creationId xmlns:a16="http://schemas.microsoft.com/office/drawing/2014/main" id="{EB677684-D9AF-CBDF-2059-7CF690167BEC}"/>
                </a:ext>
              </a:extLst>
            </p:cNvPr>
            <p:cNvSpPr/>
            <p:nvPr/>
          </p:nvSpPr>
          <p:spPr>
            <a:xfrm>
              <a:off x="0" y="0"/>
              <a:ext cx="4143895" cy="2709333"/>
            </a:xfrm>
            <a:custGeom>
              <a:avLst/>
              <a:gdLst/>
              <a:ahLst/>
              <a:cxnLst/>
              <a:rect l="l" t="t" r="r" b="b"/>
              <a:pathLst>
                <a:path w="4143895" h="2709333">
                  <a:moveTo>
                    <a:pt x="0" y="0"/>
                  </a:moveTo>
                  <a:lnTo>
                    <a:pt x="4143895" y="0"/>
                  </a:lnTo>
                  <a:lnTo>
                    <a:pt x="4143895" y="2709333"/>
                  </a:lnTo>
                  <a:lnTo>
                    <a:pt x="0" y="2709333"/>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102075F1-EC5E-2FCD-94FE-2CFC5B3C5072}"/>
                </a:ext>
              </a:extLst>
            </p:cNvPr>
            <p:cNvSpPr txBox="1"/>
            <p:nvPr/>
          </p:nvSpPr>
          <p:spPr>
            <a:xfrm>
              <a:off x="0" y="-38100"/>
              <a:ext cx="4143895" cy="2747433"/>
            </a:xfrm>
            <a:prstGeom prst="rect">
              <a:avLst/>
            </a:prstGeom>
          </p:spPr>
          <p:txBody>
            <a:bodyPr lIns="50800" tIns="50800" rIns="50800" bIns="50800" rtlCol="0" anchor="ctr"/>
            <a:lstStyle/>
            <a:p>
              <a:pPr algn="ctr">
                <a:lnSpc>
                  <a:spcPts val="2940"/>
                </a:lnSpc>
              </a:pPr>
              <a:endParaRPr/>
            </a:p>
          </p:txBody>
        </p:sp>
      </p:grpSp>
      <p:sp>
        <p:nvSpPr>
          <p:cNvPr id="6" name="AutoShape 6">
            <a:extLst>
              <a:ext uri="{FF2B5EF4-FFF2-40B4-BE49-F238E27FC236}">
                <a16:creationId xmlns:a16="http://schemas.microsoft.com/office/drawing/2014/main" id="{6BAEE85C-940F-7FF5-3452-8404F4A36DBE}"/>
              </a:ext>
            </a:extLst>
          </p:cNvPr>
          <p:cNvSpPr/>
          <p:nvPr/>
        </p:nvSpPr>
        <p:spPr>
          <a:xfrm>
            <a:off x="3465386" y="9267825"/>
            <a:ext cx="14025837" cy="9525"/>
          </a:xfrm>
          <a:prstGeom prst="line">
            <a:avLst/>
          </a:prstGeom>
          <a:ln w="19050" cap="flat">
            <a:solidFill>
              <a:srgbClr val="BCCBD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B0881491-C386-93A7-6AB6-D531AA0DE6A2}"/>
              </a:ext>
            </a:extLst>
          </p:cNvPr>
          <p:cNvSpPr txBox="1"/>
          <p:nvPr/>
        </p:nvSpPr>
        <p:spPr>
          <a:xfrm>
            <a:off x="15390869" y="9401175"/>
            <a:ext cx="2100354" cy="356235"/>
          </a:xfrm>
          <a:prstGeom prst="rect">
            <a:avLst/>
          </a:prstGeom>
        </p:spPr>
        <p:txBody>
          <a:bodyPr lIns="0" tIns="0" rIns="0" bIns="0" rtlCol="0" anchor="t">
            <a:spAutoFit/>
          </a:bodyPr>
          <a:lstStyle/>
          <a:p>
            <a:pPr algn="r">
              <a:lnSpc>
                <a:spcPts val="2940"/>
              </a:lnSpc>
            </a:pPr>
            <a:fld id="{BAEE8913-D8BF-4FA0-BC9B-E45DE5F8DBFF}" type="slidenum">
              <a:rPr lang="en-US" sz="2100">
                <a:solidFill>
                  <a:srgbClr val="BCCBD0"/>
                </a:solidFill>
                <a:latin typeface="Montserrat"/>
              </a:rPr>
              <a:t>38</a:t>
            </a:fld>
            <a:endParaRPr lang="en-US" sz="2100">
              <a:solidFill>
                <a:srgbClr val="BCCBD0"/>
              </a:solidFill>
              <a:latin typeface="Montserrat"/>
            </a:endParaRPr>
          </a:p>
        </p:txBody>
      </p:sp>
      <p:sp>
        <p:nvSpPr>
          <p:cNvPr id="8" name="TextBox 8">
            <a:extLst>
              <a:ext uri="{FF2B5EF4-FFF2-40B4-BE49-F238E27FC236}">
                <a16:creationId xmlns:a16="http://schemas.microsoft.com/office/drawing/2014/main" id="{23391500-0199-8907-F793-C3A6C5BDDE29}"/>
              </a:ext>
            </a:extLst>
          </p:cNvPr>
          <p:cNvSpPr txBox="1"/>
          <p:nvPr/>
        </p:nvSpPr>
        <p:spPr>
          <a:xfrm>
            <a:off x="3465390" y="9401175"/>
            <a:ext cx="2402010" cy="345479"/>
          </a:xfrm>
          <a:prstGeom prst="rect">
            <a:avLst/>
          </a:prstGeom>
        </p:spPr>
        <p:txBody>
          <a:bodyPr wrap="square" lIns="0" tIns="0" rIns="0" bIns="0" rtlCol="0" anchor="t">
            <a:spAutoFit/>
          </a:bodyPr>
          <a:lstStyle/>
          <a:p>
            <a:pPr algn="just">
              <a:lnSpc>
                <a:spcPts val="2940"/>
              </a:lnSpc>
            </a:pPr>
            <a:r>
              <a:rPr lang="en-US" sz="2100" dirty="0">
                <a:solidFill>
                  <a:srgbClr val="BCCBD0"/>
                </a:solidFill>
                <a:latin typeface="Montserrat"/>
              </a:rPr>
              <a:t>October 20, 2026</a:t>
            </a:r>
          </a:p>
        </p:txBody>
      </p:sp>
      <p:sp>
        <p:nvSpPr>
          <p:cNvPr id="9" name="TextBox 9">
            <a:extLst>
              <a:ext uri="{FF2B5EF4-FFF2-40B4-BE49-F238E27FC236}">
                <a16:creationId xmlns:a16="http://schemas.microsoft.com/office/drawing/2014/main" id="{E3924CFB-B38C-BA71-C0D0-33A9043F26E3}"/>
              </a:ext>
            </a:extLst>
          </p:cNvPr>
          <p:cNvSpPr txBox="1"/>
          <p:nvPr/>
        </p:nvSpPr>
        <p:spPr>
          <a:xfrm>
            <a:off x="3166431" y="1051214"/>
            <a:ext cx="14310936" cy="692497"/>
          </a:xfrm>
          <a:prstGeom prst="rect">
            <a:avLst/>
          </a:prstGeom>
        </p:spPr>
        <p:txBody>
          <a:bodyPr lIns="0" tIns="0" rIns="0" bIns="0" rtlCol="0" anchor="t">
            <a:spAutoFit/>
          </a:bodyPr>
          <a:lstStyle/>
          <a:p>
            <a:pPr>
              <a:lnSpc>
                <a:spcPts val="5400"/>
              </a:lnSpc>
            </a:pPr>
            <a:r>
              <a:rPr lang="en-US" sz="5400" spc="1175" dirty="0">
                <a:solidFill>
                  <a:schemeClr val="accent6">
                    <a:lumMod val="75000"/>
                    <a:lumOff val="25000"/>
                  </a:schemeClr>
                </a:solidFill>
                <a:latin typeface="Montserrat Bold"/>
              </a:rPr>
              <a:t>ISSUES WITH AI LOGOS</a:t>
            </a:r>
          </a:p>
        </p:txBody>
      </p:sp>
      <p:sp>
        <p:nvSpPr>
          <p:cNvPr id="10" name="TextBox 10">
            <a:extLst>
              <a:ext uri="{FF2B5EF4-FFF2-40B4-BE49-F238E27FC236}">
                <a16:creationId xmlns:a16="http://schemas.microsoft.com/office/drawing/2014/main" id="{3FA24353-4301-5B41-5CD8-C25760BE0390}"/>
              </a:ext>
            </a:extLst>
          </p:cNvPr>
          <p:cNvSpPr txBox="1"/>
          <p:nvPr/>
        </p:nvSpPr>
        <p:spPr>
          <a:xfrm>
            <a:off x="3166431" y="2125345"/>
            <a:ext cx="14025837" cy="4770537"/>
          </a:xfrm>
          <a:prstGeom prst="rect">
            <a:avLst/>
          </a:prstGeom>
        </p:spPr>
        <p:txBody>
          <a:bodyPr lIns="0" tIns="0" rIns="0" bIns="0" rtlCol="0" anchor="t">
            <a:spAutoFit/>
          </a:bodyPr>
          <a:lstStyle/>
          <a:p>
            <a:pPr marL="571500" indent="-571500">
              <a:spcAft>
                <a:spcPts val="1800"/>
              </a:spcAft>
              <a:buFont typeface="Arial" panose="020B0604020202020204" pitchFamily="34" charset="0"/>
              <a:buChar char="•"/>
            </a:pPr>
            <a:r>
              <a:rPr lang="en-CA" sz="4000" dirty="0"/>
              <a:t>Don’t know where the idea came from – more important to do clearance searching</a:t>
            </a:r>
          </a:p>
          <a:p>
            <a:pPr marL="571500" indent="-571500">
              <a:spcAft>
                <a:spcPts val="1800"/>
              </a:spcAft>
              <a:buFont typeface="Arial" panose="020B0604020202020204" pitchFamily="34" charset="0"/>
              <a:buChar char="•"/>
            </a:pPr>
            <a:r>
              <a:rPr lang="en-CA" sz="4000" dirty="0"/>
              <a:t>Copyright issues in design marks – don’t know if another entity has copyright and don’t own copyright yourself </a:t>
            </a:r>
          </a:p>
          <a:p>
            <a:pPr marL="571500" indent="-571500">
              <a:spcAft>
                <a:spcPts val="1800"/>
              </a:spcAft>
              <a:buFont typeface="Arial" panose="020B0604020202020204" pitchFamily="34" charset="0"/>
              <a:buChar char="•"/>
            </a:pPr>
            <a:r>
              <a:rPr lang="en-US" sz="4000" dirty="0"/>
              <a:t>Copyright shall subsist in Canada in every original literary, dramatic, musical and artistic work (5 (1)).</a:t>
            </a:r>
            <a:endParaRPr lang="en-CA" sz="4000" dirty="0"/>
          </a:p>
        </p:txBody>
      </p:sp>
    </p:spTree>
    <p:extLst>
      <p:ext uri="{BB962C8B-B14F-4D97-AF65-F5344CB8AC3E}">
        <p14:creationId xmlns:p14="http://schemas.microsoft.com/office/powerpoint/2010/main" val="196422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C35A4-D02D-D401-A9BB-9EA8864D03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CC6F65-F00D-6298-E2F3-281A623122A9}"/>
              </a:ext>
            </a:extLst>
          </p:cNvPr>
          <p:cNvSpPr/>
          <p:nvPr/>
        </p:nvSpPr>
        <p:spPr>
          <a:xfrm>
            <a:off x="0" y="-480934"/>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2"/>
            <a:stretch>
              <a:fillRect/>
            </a:stretch>
          </a:blipFill>
        </p:spPr>
        <p:txBody>
          <a:bodyPr/>
          <a:lstStyle/>
          <a:p>
            <a:endParaRPr lang="en-CA"/>
          </a:p>
        </p:txBody>
      </p:sp>
      <p:grpSp>
        <p:nvGrpSpPr>
          <p:cNvPr id="3" name="Group 3">
            <a:extLst>
              <a:ext uri="{FF2B5EF4-FFF2-40B4-BE49-F238E27FC236}">
                <a16:creationId xmlns:a16="http://schemas.microsoft.com/office/drawing/2014/main" id="{B675D1FD-1898-6158-ED3E-0D0128EB30D5}"/>
              </a:ext>
            </a:extLst>
          </p:cNvPr>
          <p:cNvGrpSpPr/>
          <p:nvPr/>
        </p:nvGrpSpPr>
        <p:grpSpPr>
          <a:xfrm>
            <a:off x="1028700" y="1028700"/>
            <a:ext cx="16230600" cy="8229600"/>
            <a:chOff x="0" y="0"/>
            <a:chExt cx="4274726" cy="2167467"/>
          </a:xfrm>
        </p:grpSpPr>
        <p:sp>
          <p:nvSpPr>
            <p:cNvPr id="4" name="Freeform 4">
              <a:extLst>
                <a:ext uri="{FF2B5EF4-FFF2-40B4-BE49-F238E27FC236}">
                  <a16:creationId xmlns:a16="http://schemas.microsoft.com/office/drawing/2014/main" id="{0E8EA2F5-401C-0B45-77D0-1FE2700122B6}"/>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p:spPr>
          <p:txBody>
            <a:bodyPr/>
            <a:lstStyle/>
            <a:p>
              <a:endParaRPr lang="en-CA"/>
            </a:p>
          </p:txBody>
        </p:sp>
        <p:sp>
          <p:nvSpPr>
            <p:cNvPr id="5" name="TextBox 5">
              <a:extLst>
                <a:ext uri="{FF2B5EF4-FFF2-40B4-BE49-F238E27FC236}">
                  <a16:creationId xmlns:a16="http://schemas.microsoft.com/office/drawing/2014/main" id="{C646933C-25CA-D330-D188-C397DBB24DDB}"/>
                </a:ext>
              </a:extLst>
            </p:cNvPr>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a:extLst>
              <a:ext uri="{FF2B5EF4-FFF2-40B4-BE49-F238E27FC236}">
                <a16:creationId xmlns:a16="http://schemas.microsoft.com/office/drawing/2014/main" id="{6C04E64B-8517-1CEE-8DE4-C2CE42F611ED}"/>
              </a:ext>
            </a:extLst>
          </p:cNvPr>
          <p:cNvSpPr/>
          <p:nvPr/>
        </p:nvSpPr>
        <p:spPr>
          <a:xfrm>
            <a:off x="1028700" y="1028700"/>
            <a:ext cx="16230600" cy="8229600"/>
          </a:xfrm>
          <a:custGeom>
            <a:avLst/>
            <a:gdLst/>
            <a:ahLst/>
            <a:cxnLst/>
            <a:rect l="l" t="t" r="r" b="b"/>
            <a:pathLst>
              <a:path w="16230600" h="8229600">
                <a:moveTo>
                  <a:pt x="0" y="0"/>
                </a:moveTo>
                <a:lnTo>
                  <a:pt x="16230600" y="0"/>
                </a:lnTo>
                <a:lnTo>
                  <a:pt x="16230600" y="8229600"/>
                </a:lnTo>
                <a:lnTo>
                  <a:pt x="0" y="8229600"/>
                </a:lnTo>
                <a:lnTo>
                  <a:pt x="0" y="0"/>
                </a:lnTo>
                <a:close/>
              </a:path>
            </a:pathLst>
          </a:custGeom>
          <a:blipFill>
            <a:blip r:embed="rId2">
              <a:alphaModFix amt="16000"/>
            </a:blip>
            <a:stretch>
              <a:fillRect l="-6192" t="-16492" r="-6483" b="-31285"/>
            </a:stretch>
          </a:blipFill>
        </p:spPr>
        <p:txBody>
          <a:bodyPr/>
          <a:lstStyle/>
          <a:p>
            <a:pPr>
              <a:lnSpc>
                <a:spcPts val="5400"/>
              </a:lnSpc>
            </a:pPr>
            <a:r>
              <a:rPr lang="en-US" dirty="0">
                <a:solidFill>
                  <a:schemeClr val="tx1">
                    <a:lumMod val="65000"/>
                    <a:lumOff val="35000"/>
                  </a:schemeClr>
                </a:solidFill>
                <a:latin typeface="Montserrat Bold"/>
              </a:rPr>
              <a:t>	</a:t>
            </a:r>
          </a:p>
          <a:p>
            <a:pPr>
              <a:lnSpc>
                <a:spcPts val="5400"/>
              </a:lnSpc>
            </a:pPr>
            <a:endParaRPr lang="en-US" dirty="0">
              <a:solidFill>
                <a:schemeClr val="tx1">
                  <a:lumMod val="65000"/>
                  <a:lumOff val="35000"/>
                </a:schemeClr>
              </a:solidFill>
              <a:latin typeface="Montserrat Bold"/>
            </a:endParaRPr>
          </a:p>
          <a:p>
            <a:pPr>
              <a:lnSpc>
                <a:spcPts val="5400"/>
              </a:lnSpc>
            </a:pPr>
            <a:endParaRPr lang="en-US" dirty="0">
              <a:solidFill>
                <a:schemeClr val="tx1">
                  <a:lumMod val="65000"/>
                  <a:lumOff val="35000"/>
                </a:schemeClr>
              </a:solidFill>
              <a:latin typeface="Montserrat Bold"/>
            </a:endParaRPr>
          </a:p>
          <a:p>
            <a:pPr>
              <a:lnSpc>
                <a:spcPts val="5400"/>
              </a:lnSpc>
            </a:pPr>
            <a:r>
              <a:rPr lang="en-US" sz="6000" spc="1175" dirty="0">
                <a:solidFill>
                  <a:schemeClr val="accent6">
                    <a:lumMod val="75000"/>
                    <a:lumOff val="25000"/>
                  </a:schemeClr>
                </a:solidFill>
                <a:latin typeface="Montserrat Bold"/>
              </a:rPr>
              <a:t>	Questions?</a:t>
            </a:r>
          </a:p>
          <a:p>
            <a:pPr>
              <a:lnSpc>
                <a:spcPts val="5400"/>
              </a:lnSpc>
            </a:pPr>
            <a:endParaRPr lang="en-US" dirty="0">
              <a:solidFill>
                <a:schemeClr val="tx1">
                  <a:lumMod val="65000"/>
                  <a:lumOff val="35000"/>
                </a:schemeClr>
              </a:solidFill>
              <a:latin typeface="Montserrat Bold"/>
            </a:endParaRPr>
          </a:p>
          <a:p>
            <a:pPr>
              <a:lnSpc>
                <a:spcPts val="5400"/>
              </a:lnSpc>
            </a:pPr>
            <a:r>
              <a:rPr lang="en-US" dirty="0">
                <a:solidFill>
                  <a:schemeClr val="tx1">
                    <a:lumMod val="65000"/>
                    <a:lumOff val="35000"/>
                  </a:schemeClr>
                </a:solidFill>
                <a:latin typeface="Montserrat Bold"/>
              </a:rPr>
              <a:t>	</a:t>
            </a:r>
            <a:r>
              <a:rPr lang="en-US" sz="4000" dirty="0">
                <a:solidFill>
                  <a:schemeClr val="tx1">
                    <a:lumMod val="65000"/>
                    <a:lumOff val="35000"/>
                  </a:schemeClr>
                </a:solidFill>
                <a:latin typeface="Montserrat Bold"/>
              </a:rPr>
              <a:t>Kristi Zychowka </a:t>
            </a:r>
          </a:p>
          <a:p>
            <a:pPr>
              <a:lnSpc>
                <a:spcPts val="5400"/>
              </a:lnSpc>
            </a:pPr>
            <a:r>
              <a:rPr lang="en-US" sz="4000" dirty="0">
                <a:solidFill>
                  <a:schemeClr val="tx1">
                    <a:lumMod val="65000"/>
                    <a:lumOff val="35000"/>
                  </a:schemeClr>
                </a:solidFill>
                <a:latin typeface="Montserrat Bold"/>
              </a:rPr>
              <a:t>	</a:t>
            </a:r>
            <a:r>
              <a:rPr lang="en-US" sz="4000" u="sng" dirty="0">
                <a:solidFill>
                  <a:schemeClr val="tx1">
                    <a:lumMod val="65000"/>
                    <a:lumOff val="35000"/>
                  </a:schemeClr>
                </a:solidFill>
                <a:latin typeface="Montserrat Bold"/>
              </a:rPr>
              <a:t>kristi.zychowka@bluerocklaw.com</a:t>
            </a:r>
          </a:p>
          <a:p>
            <a:pPr>
              <a:lnSpc>
                <a:spcPts val="5400"/>
              </a:lnSpc>
            </a:pPr>
            <a:r>
              <a:rPr lang="en-US" sz="4000" dirty="0">
                <a:solidFill>
                  <a:schemeClr val="tx1">
                    <a:lumMod val="65000"/>
                    <a:lumOff val="35000"/>
                  </a:schemeClr>
                </a:solidFill>
                <a:latin typeface="Montserrat Bold"/>
              </a:rPr>
              <a:t>	(403) 448-0702</a:t>
            </a:r>
          </a:p>
        </p:txBody>
      </p:sp>
      <p:sp>
        <p:nvSpPr>
          <p:cNvPr id="7" name="Freeform 7">
            <a:extLst>
              <a:ext uri="{FF2B5EF4-FFF2-40B4-BE49-F238E27FC236}">
                <a16:creationId xmlns:a16="http://schemas.microsoft.com/office/drawing/2014/main" id="{5BCD6C11-562B-B43D-92F4-7384C5B80E3C}"/>
              </a:ext>
            </a:extLst>
          </p:cNvPr>
          <p:cNvSpPr/>
          <p:nvPr/>
        </p:nvSpPr>
        <p:spPr>
          <a:xfrm>
            <a:off x="11049000" y="6057900"/>
            <a:ext cx="4165001" cy="2168186"/>
          </a:xfrm>
          <a:custGeom>
            <a:avLst/>
            <a:gdLst/>
            <a:ahLst/>
            <a:cxnLst/>
            <a:rect l="l" t="t" r="r" b="b"/>
            <a:pathLst>
              <a:path w="4165001" h="2168186">
                <a:moveTo>
                  <a:pt x="0" y="0"/>
                </a:moveTo>
                <a:lnTo>
                  <a:pt x="4165002" y="0"/>
                </a:lnTo>
                <a:lnTo>
                  <a:pt x="4165002" y="2168186"/>
                </a:lnTo>
                <a:lnTo>
                  <a:pt x="0" y="2168186"/>
                </a:lnTo>
                <a:lnTo>
                  <a:pt x="0" y="0"/>
                </a:lnTo>
                <a:close/>
              </a:path>
            </a:pathLst>
          </a:custGeom>
          <a:blipFill>
            <a:blip r:embed="rId3"/>
            <a:stretch>
              <a:fillRect t="-45567" b="-45567"/>
            </a:stretch>
          </a:blipFill>
        </p:spPr>
        <p:txBody>
          <a:bodyPr/>
          <a:lstStyle/>
          <a:p>
            <a:endParaRPr lang="en-CA">
              <a:solidFill>
                <a:schemeClr val="accent5">
                  <a:lumMod val="75000"/>
                </a:schemeClr>
              </a:solidFill>
            </a:endParaRPr>
          </a:p>
        </p:txBody>
      </p:sp>
    </p:spTree>
    <p:extLst>
      <p:ext uri="{BB962C8B-B14F-4D97-AF65-F5344CB8AC3E}">
        <p14:creationId xmlns:p14="http://schemas.microsoft.com/office/powerpoint/2010/main" val="2410680689"/>
      </p:ext>
    </p:extLst>
  </p:cSld>
  <p:clrMapOvr>
    <a:masterClrMapping/>
  </p:clrMapOvr>
</p:sld>
</file>

<file path=ppt/theme/theme1.xml><?xml version="1.0" encoding="utf-8"?>
<a:theme xmlns:a="http://schemas.openxmlformats.org/drawingml/2006/main" name="Blue Rock Law">
  <a:themeElements>
    <a:clrScheme name="Blue Rock Law">
      <a:dk1>
        <a:srgbClr val="000000"/>
      </a:dk1>
      <a:lt1>
        <a:srgbClr val="FFFFFF"/>
      </a:lt1>
      <a:dk2>
        <a:srgbClr val="86969E"/>
      </a:dk2>
      <a:lt2>
        <a:srgbClr val="BCCBD0"/>
      </a:lt2>
      <a:accent1>
        <a:srgbClr val="86969E"/>
      </a:accent1>
      <a:accent2>
        <a:srgbClr val="BCCBD0"/>
      </a:accent2>
      <a:accent3>
        <a:srgbClr val="000000"/>
      </a:accent3>
      <a:accent4>
        <a:srgbClr val="86969E"/>
      </a:accent4>
      <a:accent5>
        <a:srgbClr val="BCCBD0"/>
      </a:accent5>
      <a:accent6>
        <a:srgbClr val="000000"/>
      </a:accent6>
      <a:hlink>
        <a:srgbClr val="86969E"/>
      </a:hlink>
      <a:folHlink>
        <a:srgbClr val="86969E"/>
      </a:folHlink>
    </a:clrScheme>
    <a:fontScheme name="Blue Rock Law">
      <a:majorFont>
        <a:latin typeface="Montserra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Montserra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94BBF1B06EEDF4484533130FBB6557D" ma:contentTypeVersion="13" ma:contentTypeDescription="Create a new document." ma:contentTypeScope="" ma:versionID="10747c0acb3d1116112507dd2d5c7f3c">
  <xsd:schema xmlns:xsd="http://www.w3.org/2001/XMLSchema" xmlns:xs="http://www.w3.org/2001/XMLSchema" xmlns:p="http://schemas.microsoft.com/office/2006/metadata/properties" xmlns:ns2="744a51f5-6304-4da1-975a-e9ff355fc514" xmlns:ns3="2b35262b-0048-4c72-b970-bd0376936143" targetNamespace="http://schemas.microsoft.com/office/2006/metadata/properties" ma:root="true" ma:fieldsID="547236267d39cf8991cd501f63daae3b" ns2:_="" ns3:_="">
    <xsd:import namespace="744a51f5-6304-4da1-975a-e9ff355fc514"/>
    <xsd:import namespace="2b35262b-0048-4c72-b970-bd037693614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a51f5-6304-4da1-975a-e9ff355fc5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05f1446-c395-42b5-9049-c297714f8d4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b35262b-0048-4c72-b970-bd037693614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78aab9e-fcce-4d2a-93c2-c1f9e8945f88}" ma:internalName="TaxCatchAll" ma:showField="CatchAllData" ma:web="2b35262b-0048-4c72-b970-bd03769361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4a51f5-6304-4da1-975a-e9ff355fc514">
      <Terms xmlns="http://schemas.microsoft.com/office/infopath/2007/PartnerControls"/>
    </lcf76f155ced4ddcb4097134ff3c332f>
    <TaxCatchAll xmlns="2b35262b-0048-4c72-b970-bd0376936143" xsi:nil="true"/>
  </documentManagement>
</p:properties>
</file>

<file path=customXml/itemProps1.xml><?xml version="1.0" encoding="utf-8"?>
<ds:datastoreItem xmlns:ds="http://schemas.openxmlformats.org/officeDocument/2006/customXml" ds:itemID="{92A99471-3040-4EA9-8A2C-ED12BA73FB1E}">
  <ds:schemaRefs>
    <ds:schemaRef ds:uri="http://schemas.microsoft.com/sharepoint/v3/contenttype/forms"/>
  </ds:schemaRefs>
</ds:datastoreItem>
</file>

<file path=customXml/itemProps2.xml><?xml version="1.0" encoding="utf-8"?>
<ds:datastoreItem xmlns:ds="http://schemas.openxmlformats.org/officeDocument/2006/customXml" ds:itemID="{626B3ED3-63CA-45D7-950B-CD5ED2929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a51f5-6304-4da1-975a-e9ff355fc514"/>
    <ds:schemaRef ds:uri="2b35262b-0048-4c72-b970-bd03769361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6713AC-62B0-4C21-BA8F-727C8A5BD147}">
  <ds:schemaRefs>
    <ds:schemaRef ds:uri="http://schemas.microsoft.com/office/2006/metadata/properties"/>
    <ds:schemaRef ds:uri="http://schemas.microsoft.com/office/infopath/2007/PartnerControls"/>
    <ds:schemaRef ds:uri="744a51f5-6304-4da1-975a-e9ff355fc514"/>
    <ds:schemaRef ds:uri="2b35262b-0048-4c72-b970-bd0376936143"/>
  </ds:schemaRefs>
</ds:datastoreItem>
</file>

<file path=docProps/app.xml><?xml version="1.0" encoding="utf-8"?>
<Properties xmlns="http://schemas.openxmlformats.org/officeDocument/2006/extended-properties" xmlns:vt="http://schemas.openxmlformats.org/officeDocument/2006/docPropsVTypes">
  <Template>Bjorn</Template>
  <TotalTime>1639</TotalTime>
  <Words>2090</Words>
  <Application>Microsoft Office PowerPoint</Application>
  <DocSecurity>0</DocSecurity>
  <PresentationFormat>Custom</PresentationFormat>
  <Paragraphs>277</Paragraphs>
  <Slides>39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Aptos</vt:lpstr>
      <vt:lpstr>Montserrat</vt:lpstr>
      <vt:lpstr>Cambria Math</vt:lpstr>
      <vt:lpstr>Montserrat Bold</vt:lpstr>
      <vt:lpstr>Arial</vt:lpstr>
      <vt:lpstr>Blue Rock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Blue Rock Law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Rock Law LLP Presentation</dc:title>
  <dc:creator>Kristi Zychowka</dc:creator>
  <cp:lastModifiedBy>Tyler W</cp:lastModifiedBy>
  <cp:revision>7</cp:revision>
  <dcterms:created xsi:type="dcterms:W3CDTF">2006-08-16T00:00:00Z</dcterms:created>
  <dcterms:modified xsi:type="dcterms:W3CDTF">2026-10-23T19:07:07Z</dcterms:modified>
  <dc:identifier>DAGBfbU9Pow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dDocumentId">
    <vt:lpwstr>1382-0974-2372</vt:lpwstr>
  </property>
  <property fmtid="{D5CDD505-2E9C-101B-9397-08002B2CF9AE}" pid="3" name="ContentTypeId">
    <vt:lpwstr>0x010100A94BBF1B06EEDF4484533130FBB6557D</vt:lpwstr>
  </property>
</Properties>
</file>